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1191" r:id="rId2"/>
    <p:sldId id="965" r:id="rId3"/>
    <p:sldId id="966" r:id="rId4"/>
    <p:sldId id="967" r:id="rId5"/>
    <p:sldId id="969" r:id="rId6"/>
    <p:sldId id="970" r:id="rId7"/>
    <p:sldId id="974" r:id="rId8"/>
    <p:sldId id="973" r:id="rId9"/>
    <p:sldId id="981" r:id="rId10"/>
    <p:sldId id="976" r:id="rId11"/>
    <p:sldId id="975" r:id="rId12"/>
    <p:sldId id="1195" r:id="rId13"/>
    <p:sldId id="977" r:id="rId14"/>
    <p:sldId id="978" r:id="rId15"/>
    <p:sldId id="979" r:id="rId16"/>
    <p:sldId id="980" r:id="rId17"/>
    <p:sldId id="11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5994"/>
  </p:normalViewPr>
  <p:slideViewPr>
    <p:cSldViewPr snapToGrid="0" snapToObjects="1" showGuides="1">
      <p:cViewPr varScale="1">
        <p:scale>
          <a:sx n="71" d="100"/>
          <a:sy n="71" d="100"/>
        </p:scale>
        <p:origin x="42" y="81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77B89-AFFC-3F47-B8B3-DBD08174A07E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4D04E-AA50-BC46-9B31-7DE1CAAAA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26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123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826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507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337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507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886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262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117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232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834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9742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824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187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18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975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385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82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58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28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71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669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16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29.png"/><Relationship Id="rId9" Type="http://schemas.openxmlformats.org/officeDocument/2006/relationships/image" Target="../media/image49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png"/><Relationship Id="rId18" Type="http://schemas.openxmlformats.org/officeDocument/2006/relationships/image" Target="../media/image6.png"/><Relationship Id="rId3" Type="http://schemas.openxmlformats.org/officeDocument/2006/relationships/image" Target="../media/image7.png"/><Relationship Id="rId21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24" Type="http://schemas.openxmlformats.org/officeDocument/2006/relationships/image" Target="../media/image54.png"/><Relationship Id="rId5" Type="http://schemas.openxmlformats.org/officeDocument/2006/relationships/image" Target="../media/image11.png"/><Relationship Id="rId15" Type="http://schemas.openxmlformats.org/officeDocument/2006/relationships/image" Target="../media/image5.png"/><Relationship Id="rId23" Type="http://schemas.openxmlformats.org/officeDocument/2006/relationships/image" Target="../media/image19.png"/><Relationship Id="rId10" Type="http://schemas.openxmlformats.org/officeDocument/2006/relationships/image" Target="../media/image17.png"/><Relationship Id="rId19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image" Target="../media/image23.png"/><Relationship Id="rId2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png"/><Relationship Id="rId18" Type="http://schemas.openxmlformats.org/officeDocument/2006/relationships/image" Target="../media/image6.png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5" Type="http://schemas.openxmlformats.org/officeDocument/2006/relationships/image" Target="../media/image5.png"/><Relationship Id="rId23" Type="http://schemas.openxmlformats.org/officeDocument/2006/relationships/image" Target="../media/image21.png"/><Relationship Id="rId10" Type="http://schemas.openxmlformats.org/officeDocument/2006/relationships/image" Target="../media/image17.png"/><Relationship Id="rId19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image" Target="../media/image23.png"/><Relationship Id="rId2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png"/><Relationship Id="rId18" Type="http://schemas.openxmlformats.org/officeDocument/2006/relationships/image" Target="../media/image6.png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5" Type="http://schemas.openxmlformats.org/officeDocument/2006/relationships/image" Target="../media/image5.png"/><Relationship Id="rId23" Type="http://schemas.openxmlformats.org/officeDocument/2006/relationships/image" Target="../media/image21.png"/><Relationship Id="rId10" Type="http://schemas.openxmlformats.org/officeDocument/2006/relationships/image" Target="../media/image17.png"/><Relationship Id="rId19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image" Target="../media/image23.png"/><Relationship Id="rId2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png"/><Relationship Id="rId18" Type="http://schemas.openxmlformats.org/officeDocument/2006/relationships/image" Target="../media/image6.png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5" Type="http://schemas.openxmlformats.org/officeDocument/2006/relationships/image" Target="../media/image5.png"/><Relationship Id="rId23" Type="http://schemas.openxmlformats.org/officeDocument/2006/relationships/image" Target="../media/image21.png"/><Relationship Id="rId10" Type="http://schemas.openxmlformats.org/officeDocument/2006/relationships/image" Target="../media/image17.png"/><Relationship Id="rId19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image" Target="../media/image23.png"/><Relationship Id="rId2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62" y="152400"/>
            <a:ext cx="6551791" cy="1650991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Introduction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484643" y="1879601"/>
            <a:ext cx="7677223" cy="4978399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Overview. What </a:t>
            </a: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Internet? </a:t>
            </a: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>
              <a:spcBef>
                <a:spcPts val="800"/>
              </a:spcBef>
              <a:buClr>
                <a:srgbClr val="0505A4"/>
              </a:buClr>
            </a:pP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Network edge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loss, delay, throughput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45382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970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Wireless access networks</a:t>
            </a:r>
            <a:endParaRPr lang="en-US" sz="5400" b="0" dirty="0"/>
          </a:p>
        </p:txBody>
      </p:sp>
      <p:sp>
        <p:nvSpPr>
          <p:cNvPr id="274" name="Rectangle 3">
            <a:extLst>
              <a:ext uri="{FF2B5EF4-FFF2-40B4-BE49-F238E27FC236}">
                <a16:creationId xmlns:a16="http://schemas.microsoft.com/office/drawing/2014/main" id="{C852E311-2B98-3D4D-B5CD-7B58FBE2D507}"/>
              </a:ext>
            </a:extLst>
          </p:cNvPr>
          <p:cNvSpPr txBox="1">
            <a:spLocks noChangeArrowheads="1"/>
          </p:cNvSpPr>
          <p:nvPr/>
        </p:nvSpPr>
        <p:spPr>
          <a:xfrm>
            <a:off x="889001" y="1174398"/>
            <a:ext cx="9379606" cy="1118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Shared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wireless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access network connects end system to router</a:t>
            </a:r>
          </a:p>
          <a:p>
            <a:pPr marL="339725" marR="0" lvl="0" indent="-2254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via base station aka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access point”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3E597B-7570-D146-AF73-1D0E01AB468C}"/>
              </a:ext>
            </a:extLst>
          </p:cNvPr>
          <p:cNvGrpSpPr/>
          <p:nvPr/>
        </p:nvGrpSpPr>
        <p:grpSpPr>
          <a:xfrm>
            <a:off x="848711" y="2383154"/>
            <a:ext cx="4720964" cy="4020776"/>
            <a:chOff x="848711" y="2383154"/>
            <a:chExt cx="4720964" cy="4020776"/>
          </a:xfrm>
        </p:grpSpPr>
        <p:sp>
          <p:nvSpPr>
            <p:cNvPr id="275" name="Rectangle 3">
              <a:extLst>
                <a:ext uri="{FF2B5EF4-FFF2-40B4-BE49-F238E27FC236}">
                  <a16:creationId xmlns:a16="http://schemas.microsoft.com/office/drawing/2014/main" id="{507B7289-7AEE-9442-86FC-7846C9A20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711" y="2383154"/>
              <a:ext cx="4720964" cy="3118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682625" indent="-2254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pitchFamily="2" charset="2"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Wireless local area networks 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(WLANs)</a:t>
              </a:r>
            </a:p>
            <a:p>
              <a:pPr marL="342900" marR="0" lvl="1" indent="-260350" algn="l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typically within or around building (~100 ft)</a:t>
              </a:r>
            </a:p>
            <a:p>
              <a:pPr marL="342900" marR="0" lvl="1" indent="-260350" algn="l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802.11b/g/n (</a:t>
              </a: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WiFi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): 11, 54, 450 Mbps transmission rate</a:t>
              </a:r>
            </a:p>
          </p:txBody>
        </p:sp>
        <p:grpSp>
          <p:nvGrpSpPr>
            <p:cNvPr id="276" name="Group 85">
              <a:extLst>
                <a:ext uri="{FF2B5EF4-FFF2-40B4-BE49-F238E27FC236}">
                  <a16:creationId xmlns:a16="http://schemas.microsoft.com/office/drawing/2014/main" id="{1E5C1FB4-96B5-1549-9EA9-C4C877601D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7197" y="4740844"/>
              <a:ext cx="2487613" cy="1562100"/>
              <a:chOff x="2889" y="1631"/>
              <a:chExt cx="980" cy="743"/>
            </a:xfrm>
          </p:grpSpPr>
          <p:sp>
            <p:nvSpPr>
              <p:cNvPr id="277" name="Rectangle 86">
                <a:extLst>
                  <a:ext uri="{FF2B5EF4-FFF2-40B4-BE49-F238E27FC236}">
                    <a16:creationId xmlns:a16="http://schemas.microsoft.com/office/drawing/2014/main" id="{0DEDFA50-4D81-5044-AECD-5FA9C8153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8" name="AutoShape 87">
                <a:extLst>
                  <a:ext uri="{FF2B5EF4-FFF2-40B4-BE49-F238E27FC236}">
                    <a16:creationId xmlns:a16="http://schemas.microsoft.com/office/drawing/2014/main" id="{F3166EDD-1642-CE42-8A80-905D2B2FC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CC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9" name="Line 110">
              <a:extLst>
                <a:ext uri="{FF2B5EF4-FFF2-40B4-BE49-F238E27FC236}">
                  <a16:creationId xmlns:a16="http://schemas.microsoft.com/office/drawing/2014/main" id="{D363724C-D4D5-AE42-B0EB-49CDF8565A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3661" y="6082085"/>
              <a:ext cx="934073" cy="39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Line 116">
              <a:extLst>
                <a:ext uri="{FF2B5EF4-FFF2-40B4-BE49-F238E27FC236}">
                  <a16:creationId xmlns:a16="http://schemas.microsoft.com/office/drawing/2014/main" id="{C737A2C2-F349-534E-8E7F-DEE682F91C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1772" y="6010844"/>
              <a:ext cx="287338" cy="4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3" name="Group 246">
              <a:extLst>
                <a:ext uri="{FF2B5EF4-FFF2-40B4-BE49-F238E27FC236}">
                  <a16:creationId xmlns:a16="http://schemas.microsoft.com/office/drawing/2014/main" id="{30E16050-D356-0644-BE98-F9013447D0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5522" y="5620319"/>
              <a:ext cx="863600" cy="588962"/>
              <a:chOff x="2967" y="478"/>
              <a:chExt cx="788" cy="625"/>
            </a:xfrm>
          </p:grpSpPr>
          <p:pic>
            <p:nvPicPr>
              <p:cNvPr id="384" name="Picture 247" descr="access_point_stylized_small">
                <a:extLst>
                  <a:ext uri="{FF2B5EF4-FFF2-40B4-BE49-F238E27FC236}">
                    <a16:creationId xmlns:a16="http://schemas.microsoft.com/office/drawing/2014/main" id="{38317097-25CA-3444-BCBF-133874013A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5" name="Picture 248" descr="antenna_radiation_stylized">
                <a:extLst>
                  <a:ext uri="{FF2B5EF4-FFF2-40B4-BE49-F238E27FC236}">
                    <a16:creationId xmlns:a16="http://schemas.microsoft.com/office/drawing/2014/main" id="{9B8610E4-100E-B349-B08F-C4E646F538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86" name="Group 390">
              <a:extLst>
                <a:ext uri="{FF2B5EF4-FFF2-40B4-BE49-F238E27FC236}">
                  <a16:creationId xmlns:a16="http://schemas.microsoft.com/office/drawing/2014/main" id="{FAAA55DA-ADE3-E443-841D-CDBF9B4C27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9797" y="4851969"/>
              <a:ext cx="757238" cy="682625"/>
              <a:chOff x="877" y="1008"/>
              <a:chExt cx="2747" cy="2591"/>
            </a:xfrm>
          </p:grpSpPr>
          <p:pic>
            <p:nvPicPr>
              <p:cNvPr id="387" name="Picture 391" descr="antenna_stylized">
                <a:extLst>
                  <a:ext uri="{FF2B5EF4-FFF2-40B4-BE49-F238E27FC236}">
                    <a16:creationId xmlns:a16="http://schemas.microsoft.com/office/drawing/2014/main" id="{1DEF40AC-79A6-904A-A606-A1BAF512D0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8" name="Picture 392" descr="laptop_keyboard">
                <a:extLst>
                  <a:ext uri="{FF2B5EF4-FFF2-40B4-BE49-F238E27FC236}">
                    <a16:creationId xmlns:a16="http://schemas.microsoft.com/office/drawing/2014/main" id="{54169649-35A6-144B-A18B-136B61B721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9" name="Freeform 393">
                <a:extLst>
                  <a:ext uri="{FF2B5EF4-FFF2-40B4-BE49-F238E27FC236}">
                    <a16:creationId xmlns:a16="http://schemas.microsoft.com/office/drawing/2014/main" id="{1334E773-93FF-1842-83E0-85D952851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90" name="Picture 394" descr="screen">
                <a:extLst>
                  <a:ext uri="{FF2B5EF4-FFF2-40B4-BE49-F238E27FC236}">
                    <a16:creationId xmlns:a16="http://schemas.microsoft.com/office/drawing/2014/main" id="{2EE963A1-67D0-6C4D-B557-6D983D0649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1" name="Freeform 395">
                <a:extLst>
                  <a:ext uri="{FF2B5EF4-FFF2-40B4-BE49-F238E27FC236}">
                    <a16:creationId xmlns:a16="http://schemas.microsoft.com/office/drawing/2014/main" id="{4490769E-9EE9-744B-8B95-4D0EA5E2C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2" name="Freeform 396">
                <a:extLst>
                  <a:ext uri="{FF2B5EF4-FFF2-40B4-BE49-F238E27FC236}">
                    <a16:creationId xmlns:a16="http://schemas.microsoft.com/office/drawing/2014/main" id="{86B549E5-F6AB-0243-8BA4-02E6A5C61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3" name="Freeform 397">
                <a:extLst>
                  <a:ext uri="{FF2B5EF4-FFF2-40B4-BE49-F238E27FC236}">
                    <a16:creationId xmlns:a16="http://schemas.microsoft.com/office/drawing/2014/main" id="{2158DB92-5A91-F54B-89BD-22C15347A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4" name="Freeform 398">
                <a:extLst>
                  <a:ext uri="{FF2B5EF4-FFF2-40B4-BE49-F238E27FC236}">
                    <a16:creationId xmlns:a16="http://schemas.microsoft.com/office/drawing/2014/main" id="{064AA7AE-552D-FC4B-AB18-43DD23E76E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reeform 399">
                <a:extLst>
                  <a:ext uri="{FF2B5EF4-FFF2-40B4-BE49-F238E27FC236}">
                    <a16:creationId xmlns:a16="http://schemas.microsoft.com/office/drawing/2014/main" id="{B109158B-A820-0C43-A7F4-AD2D27EBF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400">
                <a:extLst>
                  <a:ext uri="{FF2B5EF4-FFF2-40B4-BE49-F238E27FC236}">
                    <a16:creationId xmlns:a16="http://schemas.microsoft.com/office/drawing/2014/main" id="{2B4B0633-4E89-864D-99B5-B369ABA21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13" name="Group 401">
                <a:extLst>
                  <a:ext uri="{FF2B5EF4-FFF2-40B4-BE49-F238E27FC236}">
                    <a16:creationId xmlns:a16="http://schemas.microsoft.com/office/drawing/2014/main" id="{D30B7833-DC10-DB4C-891B-956E992BBA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28" name="Freeform 402">
                  <a:extLst>
                    <a:ext uri="{FF2B5EF4-FFF2-40B4-BE49-F238E27FC236}">
                      <a16:creationId xmlns:a16="http://schemas.microsoft.com/office/drawing/2014/main" id="{2A2DF47F-482A-4C4B-8F26-E682B9C84C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Freeform 403">
                  <a:extLst>
                    <a:ext uri="{FF2B5EF4-FFF2-40B4-BE49-F238E27FC236}">
                      <a16:creationId xmlns:a16="http://schemas.microsoft.com/office/drawing/2014/main" id="{D89B427F-55D6-7F48-A040-E93E34182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0" name="Freeform 404">
                  <a:extLst>
                    <a:ext uri="{FF2B5EF4-FFF2-40B4-BE49-F238E27FC236}">
                      <a16:creationId xmlns:a16="http://schemas.microsoft.com/office/drawing/2014/main" id="{B8497482-C311-8A49-8EA0-97A9755C84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Freeform 405">
                  <a:extLst>
                    <a:ext uri="{FF2B5EF4-FFF2-40B4-BE49-F238E27FC236}">
                      <a16:creationId xmlns:a16="http://schemas.microsoft.com/office/drawing/2014/main" id="{79ECED84-E4CB-694E-A50E-9D06939B3F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2" name="Freeform 406">
                  <a:extLst>
                    <a:ext uri="{FF2B5EF4-FFF2-40B4-BE49-F238E27FC236}">
                      <a16:creationId xmlns:a16="http://schemas.microsoft.com/office/drawing/2014/main" id="{80C19383-6CF7-544E-AD91-DC62824CF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Freeform 407">
                  <a:extLst>
                    <a:ext uri="{FF2B5EF4-FFF2-40B4-BE49-F238E27FC236}">
                      <a16:creationId xmlns:a16="http://schemas.microsoft.com/office/drawing/2014/main" id="{694FEF7D-90AA-B64C-B271-895E860B0F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14" name="Freeform 408">
                <a:extLst>
                  <a:ext uri="{FF2B5EF4-FFF2-40B4-BE49-F238E27FC236}">
                    <a16:creationId xmlns:a16="http://schemas.microsoft.com/office/drawing/2014/main" id="{FCA32457-04CE-CC41-86F1-43D4958F9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5" name="Freeform 409">
                <a:extLst>
                  <a:ext uri="{FF2B5EF4-FFF2-40B4-BE49-F238E27FC236}">
                    <a16:creationId xmlns:a16="http://schemas.microsoft.com/office/drawing/2014/main" id="{A9D5B70C-2017-CC4E-8B0F-6BF50D56D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6" name="Freeform 410">
                <a:extLst>
                  <a:ext uri="{FF2B5EF4-FFF2-40B4-BE49-F238E27FC236}">
                    <a16:creationId xmlns:a16="http://schemas.microsoft.com/office/drawing/2014/main" id="{8E9EA5E7-2B72-5945-B81D-B56209A4B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7" name="Freeform 411">
                <a:extLst>
                  <a:ext uri="{FF2B5EF4-FFF2-40B4-BE49-F238E27FC236}">
                    <a16:creationId xmlns:a16="http://schemas.microsoft.com/office/drawing/2014/main" id="{3086408F-FB97-0342-9DF4-2F6CEF480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8" name="Freeform 412">
                <a:extLst>
                  <a:ext uri="{FF2B5EF4-FFF2-40B4-BE49-F238E27FC236}">
                    <a16:creationId xmlns:a16="http://schemas.microsoft.com/office/drawing/2014/main" id="{A65312A3-A823-6847-AFEB-6B5C6CF2D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7" name="Freeform 413">
                <a:extLst>
                  <a:ext uri="{FF2B5EF4-FFF2-40B4-BE49-F238E27FC236}">
                    <a16:creationId xmlns:a16="http://schemas.microsoft.com/office/drawing/2014/main" id="{01CB1475-1200-8E4F-A96B-22BBF439F5B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94" name="Text Box 446">
              <a:extLst>
                <a:ext uri="{FF2B5EF4-FFF2-40B4-BE49-F238E27FC236}">
                  <a16:creationId xmlns:a16="http://schemas.microsoft.com/office/drawing/2014/main" id="{77B0C617-629A-E847-826F-89D4A80DBA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0431" y="6037217"/>
              <a:ext cx="12128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to Internet</a:t>
              </a:r>
            </a:p>
          </p:txBody>
        </p:sp>
        <p:grpSp>
          <p:nvGrpSpPr>
            <p:cNvPr id="496" name="Group 114">
              <a:extLst>
                <a:ext uri="{FF2B5EF4-FFF2-40B4-BE49-F238E27FC236}">
                  <a16:creationId xmlns:a16="http://schemas.microsoft.com/office/drawing/2014/main" id="{B6E0C4FE-F286-644F-BAC2-A1DC8618FF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8797" y="4912294"/>
              <a:ext cx="636588" cy="879475"/>
              <a:chOff x="5806938" y="3011924"/>
              <a:chExt cx="347997" cy="396620"/>
            </a:xfrm>
          </p:grpSpPr>
          <p:pic>
            <p:nvPicPr>
              <p:cNvPr id="497" name="Picture 117" descr="fridge2.png">
                <a:extLst>
                  <a:ext uri="{FF2B5EF4-FFF2-40B4-BE49-F238E27FC236}">
                    <a16:creationId xmlns:a16="http://schemas.microsoft.com/office/drawing/2014/main" id="{092DD1DD-274C-5543-92C3-6F5EA0CEC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6702" y="307151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8" name="Picture 1115" descr="antenna_stylized">
                <a:extLst>
                  <a:ext uri="{FF2B5EF4-FFF2-40B4-BE49-F238E27FC236}">
                    <a16:creationId xmlns:a16="http://schemas.microsoft.com/office/drawing/2014/main" id="{77E3B796-99C6-C544-AF7A-E6CF22C59D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6938" y="301192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A8AFD06E-51F7-BC46-9B65-24254676E3FB}"/>
                </a:ext>
              </a:extLst>
            </p:cNvPr>
            <p:cNvGrpSpPr/>
            <p:nvPr/>
          </p:nvGrpSpPr>
          <p:grpSpPr>
            <a:xfrm>
              <a:off x="2789999" y="5883655"/>
              <a:ext cx="686068" cy="362749"/>
              <a:chOff x="7493876" y="2774731"/>
              <a:chExt cx="1481958" cy="894622"/>
            </a:xfrm>
          </p:grpSpPr>
          <p:sp>
            <p:nvSpPr>
              <p:cNvPr id="521" name="Freeform 520">
                <a:extLst>
                  <a:ext uri="{FF2B5EF4-FFF2-40B4-BE49-F238E27FC236}">
                    <a16:creationId xmlns:a16="http://schemas.microsoft.com/office/drawing/2014/main" id="{9B3AF3CF-631D-C049-AEC8-6B1A6454821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22" name="Oval 521">
                <a:extLst>
                  <a:ext uri="{FF2B5EF4-FFF2-40B4-BE49-F238E27FC236}">
                    <a16:creationId xmlns:a16="http://schemas.microsoft.com/office/drawing/2014/main" id="{52CF3104-11F0-AB47-A540-B9EEE075A82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D6B1DC5D-1FB3-ED43-B200-16DCD1485E7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6E2041D5-1650-8247-B5F1-4231E7A5524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6C9729AF-3D56-0B4F-99AF-A7E83686740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58CA7E-67F5-574F-92F8-05C1E26C15B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6460EEC5-0ECA-EF4B-8CD6-D1A9A438051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10AE25-0B57-C546-B85A-8CA4E50124F9}"/>
              </a:ext>
            </a:extLst>
          </p:cNvPr>
          <p:cNvGrpSpPr/>
          <p:nvPr/>
        </p:nvGrpSpPr>
        <p:grpSpPr>
          <a:xfrm>
            <a:off x="6622327" y="1977830"/>
            <a:ext cx="5443549" cy="4198133"/>
            <a:chOff x="6622327" y="1977830"/>
            <a:chExt cx="5443549" cy="4198133"/>
          </a:xfrm>
        </p:grpSpPr>
        <p:sp>
          <p:nvSpPr>
            <p:cNvPr id="435" name="Freeform 84">
              <a:extLst>
                <a:ext uri="{FF2B5EF4-FFF2-40B4-BE49-F238E27FC236}">
                  <a16:creationId xmlns:a16="http://schemas.microsoft.com/office/drawing/2014/main" id="{9CDCB2CD-4EE3-8A41-9279-3F5B5ED7E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4928" y="4765952"/>
              <a:ext cx="2365994" cy="1410011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6" name="Line 93">
              <a:extLst>
                <a:ext uri="{FF2B5EF4-FFF2-40B4-BE49-F238E27FC236}">
                  <a16:creationId xmlns:a16="http://schemas.microsoft.com/office/drawing/2014/main" id="{6FDAE611-2E57-5A47-872E-E5E3B5F0E4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0702" y="5771600"/>
              <a:ext cx="203294" cy="325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37" name="Picture 133" descr="car_icon_small">
              <a:extLst>
                <a:ext uri="{FF2B5EF4-FFF2-40B4-BE49-F238E27FC236}">
                  <a16:creationId xmlns:a16="http://schemas.microsoft.com/office/drawing/2014/main" id="{637721B2-956D-D641-840D-1562F3644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7747" y="4780575"/>
              <a:ext cx="1157044" cy="221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38" name="Group 134">
              <a:extLst>
                <a:ext uri="{FF2B5EF4-FFF2-40B4-BE49-F238E27FC236}">
                  <a16:creationId xmlns:a16="http://schemas.microsoft.com/office/drawing/2014/main" id="{0F7E2BCC-C8D7-BB4F-9192-511E992860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35067" y="4550795"/>
              <a:ext cx="566627" cy="507604"/>
              <a:chOff x="2751" y="1851"/>
              <a:chExt cx="462" cy="478"/>
            </a:xfrm>
          </p:grpSpPr>
          <p:pic>
            <p:nvPicPr>
              <p:cNvPr id="492" name="Picture 135" descr="iphone_stylized_small">
                <a:extLst>
                  <a:ext uri="{FF2B5EF4-FFF2-40B4-BE49-F238E27FC236}">
                    <a16:creationId xmlns:a16="http://schemas.microsoft.com/office/drawing/2014/main" id="{D235C6D0-2907-324E-B167-1D284A7162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3" name="Picture 136" descr="antenna_radiation_stylized">
                <a:extLst>
                  <a:ext uri="{FF2B5EF4-FFF2-40B4-BE49-F238E27FC236}">
                    <a16:creationId xmlns:a16="http://schemas.microsoft.com/office/drawing/2014/main" id="{28B99AF5-1D2E-3E41-B4BF-B68E85E0F0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39" name="Group 252">
              <a:extLst>
                <a:ext uri="{FF2B5EF4-FFF2-40B4-BE49-F238E27FC236}">
                  <a16:creationId xmlns:a16="http://schemas.microsoft.com/office/drawing/2014/main" id="{50E2A8EC-FB31-5641-8D7F-E159AC6644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4949" y="4943509"/>
              <a:ext cx="622858" cy="831384"/>
              <a:chOff x="742" y="2409"/>
              <a:chExt cx="576" cy="881"/>
            </a:xfrm>
          </p:grpSpPr>
          <p:grpSp>
            <p:nvGrpSpPr>
              <p:cNvPr id="474" name="Group 253">
                <a:extLst>
                  <a:ext uri="{FF2B5EF4-FFF2-40B4-BE49-F238E27FC236}">
                    <a16:creationId xmlns:a16="http://schemas.microsoft.com/office/drawing/2014/main" id="{C32350E9-2A70-3C4B-AF84-F993852C3F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477" name="Line 270">
                  <a:extLst>
                    <a:ext uri="{FF2B5EF4-FFF2-40B4-BE49-F238E27FC236}">
                      <a16:creationId xmlns:a16="http://schemas.microsoft.com/office/drawing/2014/main" id="{8583BEF8-BEDA-F244-88A4-7F9104FF63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Line 271">
                  <a:extLst>
                    <a:ext uri="{FF2B5EF4-FFF2-40B4-BE49-F238E27FC236}">
                      <a16:creationId xmlns:a16="http://schemas.microsoft.com/office/drawing/2014/main" id="{851DA692-9982-CD45-B908-27C6FE3171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Line 272">
                  <a:extLst>
                    <a:ext uri="{FF2B5EF4-FFF2-40B4-BE49-F238E27FC236}">
                      <a16:creationId xmlns:a16="http://schemas.microsoft.com/office/drawing/2014/main" id="{0EDF8D44-8A7A-9A44-890A-50EFE9EAB9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Line 273">
                  <a:extLst>
                    <a:ext uri="{FF2B5EF4-FFF2-40B4-BE49-F238E27FC236}">
                      <a16:creationId xmlns:a16="http://schemas.microsoft.com/office/drawing/2014/main" id="{7DA30A0E-02A3-004E-95E6-34261D127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Line 274">
                  <a:extLst>
                    <a:ext uri="{FF2B5EF4-FFF2-40B4-BE49-F238E27FC236}">
                      <a16:creationId xmlns:a16="http://schemas.microsoft.com/office/drawing/2014/main" id="{F656242D-4E39-AF46-854A-36BE29E104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Line 275">
                  <a:extLst>
                    <a:ext uri="{FF2B5EF4-FFF2-40B4-BE49-F238E27FC236}">
                      <a16:creationId xmlns:a16="http://schemas.microsoft.com/office/drawing/2014/main" id="{10AB3D00-F920-FF4C-8064-0CC634E57B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3" name="Line 276">
                  <a:extLst>
                    <a:ext uri="{FF2B5EF4-FFF2-40B4-BE49-F238E27FC236}">
                      <a16:creationId xmlns:a16="http://schemas.microsoft.com/office/drawing/2014/main" id="{183C87D5-A0A3-D349-9E9E-90CFF4AA1E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Line 277">
                  <a:extLst>
                    <a:ext uri="{FF2B5EF4-FFF2-40B4-BE49-F238E27FC236}">
                      <a16:creationId xmlns:a16="http://schemas.microsoft.com/office/drawing/2014/main" id="{DE4F5680-31BA-7D4A-9D85-201D7A1790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Line 278">
                  <a:extLst>
                    <a:ext uri="{FF2B5EF4-FFF2-40B4-BE49-F238E27FC236}">
                      <a16:creationId xmlns:a16="http://schemas.microsoft.com/office/drawing/2014/main" id="{CA71A0A2-238B-6D4B-AC81-BCE2F78CD6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Line 279">
                  <a:extLst>
                    <a:ext uri="{FF2B5EF4-FFF2-40B4-BE49-F238E27FC236}">
                      <a16:creationId xmlns:a16="http://schemas.microsoft.com/office/drawing/2014/main" id="{6FCF58F0-3A90-0543-85ED-923CE620E0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Line 280">
                  <a:extLst>
                    <a:ext uri="{FF2B5EF4-FFF2-40B4-BE49-F238E27FC236}">
                      <a16:creationId xmlns:a16="http://schemas.microsoft.com/office/drawing/2014/main" id="{FB6B6298-E1B6-CD4D-909E-E331723D8B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Line 281">
                  <a:extLst>
                    <a:ext uri="{FF2B5EF4-FFF2-40B4-BE49-F238E27FC236}">
                      <a16:creationId xmlns:a16="http://schemas.microsoft.com/office/drawing/2014/main" id="{67EB7EA1-CA9C-3F43-BF34-9263C9C642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9" name="Line 282">
                  <a:extLst>
                    <a:ext uri="{FF2B5EF4-FFF2-40B4-BE49-F238E27FC236}">
                      <a16:creationId xmlns:a16="http://schemas.microsoft.com/office/drawing/2014/main" id="{EDF8C0D4-1D23-FC49-888E-6E37A46409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Line 283">
                  <a:extLst>
                    <a:ext uri="{FF2B5EF4-FFF2-40B4-BE49-F238E27FC236}">
                      <a16:creationId xmlns:a16="http://schemas.microsoft.com/office/drawing/2014/main" id="{67F7C046-7A3F-F342-BB54-DCA37FD3E8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Line 284">
                  <a:extLst>
                    <a:ext uri="{FF2B5EF4-FFF2-40B4-BE49-F238E27FC236}">
                      <a16:creationId xmlns:a16="http://schemas.microsoft.com/office/drawing/2014/main" id="{B5CE6A48-9C71-BA49-B354-FB1B882DA4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475" name="Picture 269" descr="cell_tower_radiation copy">
                <a:extLst>
                  <a:ext uri="{FF2B5EF4-FFF2-40B4-BE49-F238E27FC236}">
                    <a16:creationId xmlns:a16="http://schemas.microsoft.com/office/drawing/2014/main" id="{07541E4F-69A0-9B40-B347-340BAEF770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6" name="Oval 270">
                <a:extLst>
                  <a:ext uri="{FF2B5EF4-FFF2-40B4-BE49-F238E27FC236}">
                    <a16:creationId xmlns:a16="http://schemas.microsoft.com/office/drawing/2014/main" id="{E70C0C6B-13F2-DD4E-A1F5-A46EEABDE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40" name="Group 342">
              <a:extLst>
                <a:ext uri="{FF2B5EF4-FFF2-40B4-BE49-F238E27FC236}">
                  <a16:creationId xmlns:a16="http://schemas.microsoft.com/office/drawing/2014/main" id="{E3D3FCB3-71E6-DE44-8A87-D991FFC36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1178" y="5204622"/>
              <a:ext cx="728830" cy="536849"/>
              <a:chOff x="877" y="1008"/>
              <a:chExt cx="2747" cy="2591"/>
            </a:xfrm>
          </p:grpSpPr>
          <p:pic>
            <p:nvPicPr>
              <p:cNvPr id="451" name="Picture 343" descr="antenna_stylized">
                <a:extLst>
                  <a:ext uri="{FF2B5EF4-FFF2-40B4-BE49-F238E27FC236}">
                    <a16:creationId xmlns:a16="http://schemas.microsoft.com/office/drawing/2014/main" id="{A6B9A133-8E91-AE41-9A82-C38BA1D1E0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2" name="Picture 344" descr="laptop_keyboard">
                <a:extLst>
                  <a:ext uri="{FF2B5EF4-FFF2-40B4-BE49-F238E27FC236}">
                    <a16:creationId xmlns:a16="http://schemas.microsoft.com/office/drawing/2014/main" id="{4935A9F8-287E-E64E-9A9A-DDFACF42A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3" name="Freeform 345">
                <a:extLst>
                  <a:ext uri="{FF2B5EF4-FFF2-40B4-BE49-F238E27FC236}">
                    <a16:creationId xmlns:a16="http://schemas.microsoft.com/office/drawing/2014/main" id="{0F1D7158-01AF-CC4D-B0F9-AD2B12BE7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54" name="Picture 346" descr="screen">
                <a:extLst>
                  <a:ext uri="{FF2B5EF4-FFF2-40B4-BE49-F238E27FC236}">
                    <a16:creationId xmlns:a16="http://schemas.microsoft.com/office/drawing/2014/main" id="{4369ED44-99D4-8B4C-9091-3892F20AB4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5" name="Freeform 347">
                <a:extLst>
                  <a:ext uri="{FF2B5EF4-FFF2-40B4-BE49-F238E27FC236}">
                    <a16:creationId xmlns:a16="http://schemas.microsoft.com/office/drawing/2014/main" id="{67E4F183-1729-1D46-B293-5D756953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6" name="Freeform 348">
                <a:extLst>
                  <a:ext uri="{FF2B5EF4-FFF2-40B4-BE49-F238E27FC236}">
                    <a16:creationId xmlns:a16="http://schemas.microsoft.com/office/drawing/2014/main" id="{DDF32966-5894-0D4B-9173-E3125F5B2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7" name="Freeform 349">
                <a:extLst>
                  <a:ext uri="{FF2B5EF4-FFF2-40B4-BE49-F238E27FC236}">
                    <a16:creationId xmlns:a16="http://schemas.microsoft.com/office/drawing/2014/main" id="{EDCA5A12-6CCA-B24C-8A6D-494F3C007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8" name="Freeform 350">
                <a:extLst>
                  <a:ext uri="{FF2B5EF4-FFF2-40B4-BE49-F238E27FC236}">
                    <a16:creationId xmlns:a16="http://schemas.microsoft.com/office/drawing/2014/main" id="{2FDB6017-5761-3845-880C-92229B5C0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9" name="Freeform 351">
                <a:extLst>
                  <a:ext uri="{FF2B5EF4-FFF2-40B4-BE49-F238E27FC236}">
                    <a16:creationId xmlns:a16="http://schemas.microsoft.com/office/drawing/2014/main" id="{D59CB996-4740-0C4D-A75E-DE4810638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352">
                <a:extLst>
                  <a:ext uri="{FF2B5EF4-FFF2-40B4-BE49-F238E27FC236}">
                    <a16:creationId xmlns:a16="http://schemas.microsoft.com/office/drawing/2014/main" id="{5312999F-D54F-1A4D-9720-CF3196361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61" name="Group 353">
                <a:extLst>
                  <a:ext uri="{FF2B5EF4-FFF2-40B4-BE49-F238E27FC236}">
                    <a16:creationId xmlns:a16="http://schemas.microsoft.com/office/drawing/2014/main" id="{3582A132-591C-CA4B-9465-7F64474005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68" name="Freeform 354">
                  <a:extLst>
                    <a:ext uri="{FF2B5EF4-FFF2-40B4-BE49-F238E27FC236}">
                      <a16:creationId xmlns:a16="http://schemas.microsoft.com/office/drawing/2014/main" id="{A7F9DE10-10D5-FF46-8F98-AFC1696E3C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Freeform 355">
                  <a:extLst>
                    <a:ext uri="{FF2B5EF4-FFF2-40B4-BE49-F238E27FC236}">
                      <a16:creationId xmlns:a16="http://schemas.microsoft.com/office/drawing/2014/main" id="{61166FBA-E660-3D40-AC29-29461BA3F6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Freeform 356">
                  <a:extLst>
                    <a:ext uri="{FF2B5EF4-FFF2-40B4-BE49-F238E27FC236}">
                      <a16:creationId xmlns:a16="http://schemas.microsoft.com/office/drawing/2014/main" id="{0301AC7E-4E70-6D44-8036-F42387066F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Freeform 357">
                  <a:extLst>
                    <a:ext uri="{FF2B5EF4-FFF2-40B4-BE49-F238E27FC236}">
                      <a16:creationId xmlns:a16="http://schemas.microsoft.com/office/drawing/2014/main" id="{4EDBF937-AECE-F044-BBD1-C494928413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358">
                  <a:extLst>
                    <a:ext uri="{FF2B5EF4-FFF2-40B4-BE49-F238E27FC236}">
                      <a16:creationId xmlns:a16="http://schemas.microsoft.com/office/drawing/2014/main" id="{A336DEE2-1DAE-0D4B-B46D-00609E2C67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Freeform 359">
                  <a:extLst>
                    <a:ext uri="{FF2B5EF4-FFF2-40B4-BE49-F238E27FC236}">
                      <a16:creationId xmlns:a16="http://schemas.microsoft.com/office/drawing/2014/main" id="{02CB1998-32DE-7B48-9CBD-361C1D3A2E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62" name="Freeform 360">
                <a:extLst>
                  <a:ext uri="{FF2B5EF4-FFF2-40B4-BE49-F238E27FC236}">
                    <a16:creationId xmlns:a16="http://schemas.microsoft.com/office/drawing/2014/main" id="{26757C20-D719-6A4A-8984-52BB641C5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3" name="Freeform 361">
                <a:extLst>
                  <a:ext uri="{FF2B5EF4-FFF2-40B4-BE49-F238E27FC236}">
                    <a16:creationId xmlns:a16="http://schemas.microsoft.com/office/drawing/2014/main" id="{BD62CA5C-D26B-A846-B7B4-2307AEBE3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4" name="Freeform 362">
                <a:extLst>
                  <a:ext uri="{FF2B5EF4-FFF2-40B4-BE49-F238E27FC236}">
                    <a16:creationId xmlns:a16="http://schemas.microsoft.com/office/drawing/2014/main" id="{9126BD70-551D-4A4A-B361-FF7350AA2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5" name="Freeform 363">
                <a:extLst>
                  <a:ext uri="{FF2B5EF4-FFF2-40B4-BE49-F238E27FC236}">
                    <a16:creationId xmlns:a16="http://schemas.microsoft.com/office/drawing/2014/main" id="{93E901F0-D4A8-514B-9F20-C9620A958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6" name="Freeform 364">
                <a:extLst>
                  <a:ext uri="{FF2B5EF4-FFF2-40B4-BE49-F238E27FC236}">
                    <a16:creationId xmlns:a16="http://schemas.microsoft.com/office/drawing/2014/main" id="{A9CEC9B5-2324-8B4E-BF53-89EA24EEE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7" name="Freeform 365">
                <a:extLst>
                  <a:ext uri="{FF2B5EF4-FFF2-40B4-BE49-F238E27FC236}">
                    <a16:creationId xmlns:a16="http://schemas.microsoft.com/office/drawing/2014/main" id="{272F2166-F980-0844-AB5C-698B428C5216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42" name="Line 444">
              <a:extLst>
                <a:ext uri="{FF2B5EF4-FFF2-40B4-BE49-F238E27FC236}">
                  <a16:creationId xmlns:a16="http://schemas.microsoft.com/office/drawing/2014/main" id="{481CD60C-7E80-3046-BA38-7757FA0D7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3050" y="5885917"/>
              <a:ext cx="6293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5" name="Text Box 447">
              <a:extLst>
                <a:ext uri="{FF2B5EF4-FFF2-40B4-BE49-F238E27FC236}">
                  <a16:creationId xmlns:a16="http://schemas.microsoft.com/office/drawing/2014/main" id="{8B59250E-199D-2D4A-939F-41CE680CA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77842" y="5809251"/>
              <a:ext cx="12128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to Internet</a:t>
              </a:r>
            </a:p>
          </p:txBody>
        </p:sp>
        <p:sp>
          <p:nvSpPr>
            <p:cNvPr id="519" name="Rectangle 3">
              <a:extLst>
                <a:ext uri="{FF2B5EF4-FFF2-40B4-BE49-F238E27FC236}">
                  <a16:creationId xmlns:a16="http://schemas.microsoft.com/office/drawing/2014/main" id="{5ACB1E0A-FDEE-D248-9701-84D389859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2327" y="1977830"/>
              <a:ext cx="5443549" cy="262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682625" indent="-2254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pitchFamily="2" charset="2"/>
                <a:buChar char="v"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pitchFamily="2" charset="2"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rPr>
                <a:t>Wide-area cellular access networks</a:t>
              </a:r>
            </a:p>
            <a:p>
              <a:pPr marL="457200" marR="0" lvl="1" indent="-249238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rPr>
                <a:t>provided by mobile, cellular network operator (10’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rPr>
                <a:t>s km)</a:t>
              </a:r>
            </a:p>
            <a:p>
              <a:pPr marL="457200" marR="0" lvl="1" indent="-249238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rPr>
                <a:t>10’s Mbps </a:t>
              </a:r>
            </a:p>
            <a:p>
              <a:pPr marL="457200" marR="0" lvl="1" indent="-249238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rPr>
                <a:t>4G cellular networks (5G coming)</a:t>
              </a:r>
            </a:p>
          </p:txBody>
        </p: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28C4EE31-C504-7445-8D95-6A3C3DC5C5B1}"/>
                </a:ext>
              </a:extLst>
            </p:cNvPr>
            <p:cNvGrpSpPr/>
            <p:nvPr/>
          </p:nvGrpSpPr>
          <p:grpSpPr>
            <a:xfrm>
              <a:off x="8517156" y="5755545"/>
              <a:ext cx="499292" cy="246225"/>
              <a:chOff x="7493876" y="2774731"/>
              <a:chExt cx="1481958" cy="894622"/>
            </a:xfrm>
          </p:grpSpPr>
          <p:sp>
            <p:nvSpPr>
              <p:cNvPr id="529" name="Freeform 528">
                <a:extLst>
                  <a:ext uri="{FF2B5EF4-FFF2-40B4-BE49-F238E27FC236}">
                    <a16:creationId xmlns:a16="http://schemas.microsoft.com/office/drawing/2014/main" id="{2F9AC5A6-86B3-264E-9C95-738A625F1E2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30" name="Oval 529">
                <a:extLst>
                  <a:ext uri="{FF2B5EF4-FFF2-40B4-BE49-F238E27FC236}">
                    <a16:creationId xmlns:a16="http://schemas.microsoft.com/office/drawing/2014/main" id="{E1D96795-4FCB-344B-8998-DD0683321AD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31" name="Group 530">
                <a:extLst>
                  <a:ext uri="{FF2B5EF4-FFF2-40B4-BE49-F238E27FC236}">
                    <a16:creationId xmlns:a16="http://schemas.microsoft.com/office/drawing/2014/main" id="{35B010DA-EA36-324B-918D-6AC6F9C74C5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32" name="Freeform 531">
                  <a:extLst>
                    <a:ext uri="{FF2B5EF4-FFF2-40B4-BE49-F238E27FC236}">
                      <a16:creationId xmlns:a16="http://schemas.microsoft.com/office/drawing/2014/main" id="{67E44A8D-A0DC-6B4F-B985-D75E7A9F239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9E1FF050-72AC-1741-8117-A9A4CDF1D41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23CC4FEB-E25B-6E4C-A347-C7C5CC68E14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9969B14E-BFE8-A344-87C5-0FCB6040CA4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712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86704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Access networks: enterprise networks</a:t>
            </a:r>
            <a:endParaRPr lang="en-US" sz="5400" b="0" dirty="0"/>
          </a:p>
        </p:txBody>
      </p:sp>
      <p:sp>
        <p:nvSpPr>
          <p:cNvPr id="145" name="Content Placeholder 52">
            <a:extLst>
              <a:ext uri="{FF2B5EF4-FFF2-40B4-BE49-F238E27FC236}">
                <a16:creationId xmlns:a16="http://schemas.microsoft.com/office/drawing/2014/main" id="{48955155-F4D7-1E4F-B411-D5E3FDA9D978}"/>
              </a:ext>
            </a:extLst>
          </p:cNvPr>
          <p:cNvSpPr txBox="1">
            <a:spLocks/>
          </p:cNvSpPr>
          <p:nvPr/>
        </p:nvSpPr>
        <p:spPr>
          <a:xfrm>
            <a:off x="1016188" y="3974373"/>
            <a:ext cx="10847590" cy="2401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companies, universities, etc.</a:t>
            </a:r>
          </a:p>
          <a:p>
            <a:pPr marL="287338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mix of wired, wireless link technologies, connecting a mix of switches and routers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(we’ll cover differences shortly)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35013" marR="0" lvl="2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Ethernet: wired access at 100Mbps, 1Gbps, 10Gbps </a:t>
            </a:r>
          </a:p>
          <a:p>
            <a:pPr marL="735013" marR="0" lvl="2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WiFi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wireless access points at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11, 54, 450 Mbps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Line 2">
            <a:extLst>
              <a:ext uri="{FF2B5EF4-FFF2-40B4-BE49-F238E27FC236}">
                <a16:creationId xmlns:a16="http://schemas.microsoft.com/office/drawing/2014/main" id="{78EC8EF9-E918-4047-8CA6-5136F4F717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0166" y="2675819"/>
            <a:ext cx="0" cy="30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Line 3">
            <a:extLst>
              <a:ext uri="{FF2B5EF4-FFF2-40B4-BE49-F238E27FC236}">
                <a16:creationId xmlns:a16="http://schemas.microsoft.com/office/drawing/2014/main" id="{3430E7C9-5F72-3E41-BACC-F43489C6FE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8096" y="2681014"/>
            <a:ext cx="0" cy="365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8" name="Line 4">
            <a:extLst>
              <a:ext uri="{FF2B5EF4-FFF2-40B4-BE49-F238E27FC236}">
                <a16:creationId xmlns:a16="http://schemas.microsoft.com/office/drawing/2014/main" id="{C70C76A9-2C86-B54E-BB1F-E5D1C0DC89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26933" y="2663348"/>
            <a:ext cx="512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Line 59">
            <a:extLst>
              <a:ext uri="{FF2B5EF4-FFF2-40B4-BE49-F238E27FC236}">
                <a16:creationId xmlns:a16="http://schemas.microsoft.com/office/drawing/2014/main" id="{37134444-A8BA-214B-A06A-AE9236E3F9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4851" y="2518893"/>
            <a:ext cx="78032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Line 61">
            <a:extLst>
              <a:ext uri="{FF2B5EF4-FFF2-40B4-BE49-F238E27FC236}">
                <a16:creationId xmlns:a16="http://schemas.microsoft.com/office/drawing/2014/main" id="{DB749FEF-C2E4-CD41-AD2C-5F18AEA1BA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96137" y="2114630"/>
            <a:ext cx="0" cy="35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9" name="Group 62">
            <a:extLst>
              <a:ext uri="{FF2B5EF4-FFF2-40B4-BE49-F238E27FC236}">
                <a16:creationId xmlns:a16="http://schemas.microsoft.com/office/drawing/2014/main" id="{7B79186C-6091-C54B-A71E-6C432BE2DE9C}"/>
              </a:ext>
            </a:extLst>
          </p:cNvPr>
          <p:cNvGrpSpPr>
            <a:grpSpLocks/>
          </p:cNvGrpSpPr>
          <p:nvPr/>
        </p:nvGrpSpPr>
        <p:grpSpPr bwMode="auto">
          <a:xfrm>
            <a:off x="4075687" y="1818447"/>
            <a:ext cx="641521" cy="410499"/>
            <a:chOff x="2967" y="478"/>
            <a:chExt cx="788" cy="625"/>
          </a:xfrm>
        </p:grpSpPr>
        <p:pic>
          <p:nvPicPr>
            <p:cNvPr id="200" name="Picture 63" descr="access_point_stylized_small">
              <a:extLst>
                <a:ext uri="{FF2B5EF4-FFF2-40B4-BE49-F238E27FC236}">
                  <a16:creationId xmlns:a16="http://schemas.microsoft.com/office/drawing/2014/main" id="{855B47FA-ECFF-7442-9320-1E8F8E5BE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1" name="Picture 64" descr="antenna_radiation_stylized">
              <a:extLst>
                <a:ext uri="{FF2B5EF4-FFF2-40B4-BE49-F238E27FC236}">
                  <a16:creationId xmlns:a16="http://schemas.microsoft.com/office/drawing/2014/main" id="{6A2B1A1C-7A73-4841-A562-EB2D93E46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2" name="Group 65">
            <a:extLst>
              <a:ext uri="{FF2B5EF4-FFF2-40B4-BE49-F238E27FC236}">
                <a16:creationId xmlns:a16="http://schemas.microsoft.com/office/drawing/2014/main" id="{D053B7EE-BFEC-524C-AD4A-6CD534CEEE30}"/>
              </a:ext>
            </a:extLst>
          </p:cNvPr>
          <p:cNvGrpSpPr>
            <a:grpSpLocks/>
          </p:cNvGrpSpPr>
          <p:nvPr/>
        </p:nvGrpSpPr>
        <p:grpSpPr bwMode="auto">
          <a:xfrm>
            <a:off x="4558577" y="1396516"/>
            <a:ext cx="457229" cy="462461"/>
            <a:chOff x="877" y="1008"/>
            <a:chExt cx="2747" cy="2591"/>
          </a:xfrm>
        </p:grpSpPr>
        <p:pic>
          <p:nvPicPr>
            <p:cNvPr id="203" name="Picture 66" descr="antenna_stylized">
              <a:extLst>
                <a:ext uri="{FF2B5EF4-FFF2-40B4-BE49-F238E27FC236}">
                  <a16:creationId xmlns:a16="http://schemas.microsoft.com/office/drawing/2014/main" id="{33BEB7BB-6731-7F49-B6B7-31F8FEC63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" name="Picture 67" descr="laptop_keyboard">
              <a:extLst>
                <a:ext uri="{FF2B5EF4-FFF2-40B4-BE49-F238E27FC236}">
                  <a16:creationId xmlns:a16="http://schemas.microsoft.com/office/drawing/2014/main" id="{BF1602EA-545E-B640-8592-119A84BEE4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" name="Freeform 68">
              <a:extLst>
                <a:ext uri="{FF2B5EF4-FFF2-40B4-BE49-F238E27FC236}">
                  <a16:creationId xmlns:a16="http://schemas.microsoft.com/office/drawing/2014/main" id="{11ECA48A-06A7-8447-BA87-0E8B723ED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6" name="Picture 69" descr="screen">
              <a:extLst>
                <a:ext uri="{FF2B5EF4-FFF2-40B4-BE49-F238E27FC236}">
                  <a16:creationId xmlns:a16="http://schemas.microsoft.com/office/drawing/2014/main" id="{1C881AE4-B476-7A44-95A5-82A954B03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7" name="Freeform 70">
              <a:extLst>
                <a:ext uri="{FF2B5EF4-FFF2-40B4-BE49-F238E27FC236}">
                  <a16:creationId xmlns:a16="http://schemas.microsoft.com/office/drawing/2014/main" id="{1B337601-D9B4-7448-83DD-77341DD6A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Freeform 71">
              <a:extLst>
                <a:ext uri="{FF2B5EF4-FFF2-40B4-BE49-F238E27FC236}">
                  <a16:creationId xmlns:a16="http://schemas.microsoft.com/office/drawing/2014/main" id="{161F090B-9EE2-B94E-A8DF-4A5663361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Freeform 72">
              <a:extLst>
                <a:ext uri="{FF2B5EF4-FFF2-40B4-BE49-F238E27FC236}">
                  <a16:creationId xmlns:a16="http://schemas.microsoft.com/office/drawing/2014/main" id="{EA85E2AB-125F-2C49-83F9-C42D1D6EC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73">
              <a:extLst>
                <a:ext uri="{FF2B5EF4-FFF2-40B4-BE49-F238E27FC236}">
                  <a16:creationId xmlns:a16="http://schemas.microsoft.com/office/drawing/2014/main" id="{30C6296D-F737-B44E-BE30-85489809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reeform 74">
              <a:extLst>
                <a:ext uri="{FF2B5EF4-FFF2-40B4-BE49-F238E27FC236}">
                  <a16:creationId xmlns:a16="http://schemas.microsoft.com/office/drawing/2014/main" id="{243088FD-E61E-7648-AE02-DDA323B20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Freeform 75">
              <a:extLst>
                <a:ext uri="{FF2B5EF4-FFF2-40B4-BE49-F238E27FC236}">
                  <a16:creationId xmlns:a16="http://schemas.microsoft.com/office/drawing/2014/main" id="{9198CF6D-764B-224A-9A95-622FA22F8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3" name="Group 76">
              <a:extLst>
                <a:ext uri="{FF2B5EF4-FFF2-40B4-BE49-F238E27FC236}">
                  <a16:creationId xmlns:a16="http://schemas.microsoft.com/office/drawing/2014/main" id="{9868D947-6DC7-3643-B7B5-D99B19673E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20" name="Freeform 77">
                <a:extLst>
                  <a:ext uri="{FF2B5EF4-FFF2-40B4-BE49-F238E27FC236}">
                    <a16:creationId xmlns:a16="http://schemas.microsoft.com/office/drawing/2014/main" id="{50788173-0E26-0B42-B2E8-0EC7A938E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Freeform 78">
                <a:extLst>
                  <a:ext uri="{FF2B5EF4-FFF2-40B4-BE49-F238E27FC236}">
                    <a16:creationId xmlns:a16="http://schemas.microsoft.com/office/drawing/2014/main" id="{180BD8C5-F87F-7E49-B3C8-67A4CDB0C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79">
                <a:extLst>
                  <a:ext uri="{FF2B5EF4-FFF2-40B4-BE49-F238E27FC236}">
                    <a16:creationId xmlns:a16="http://schemas.microsoft.com/office/drawing/2014/main" id="{C149722A-E2E9-0E45-95F3-42B9BE380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80">
                <a:extLst>
                  <a:ext uri="{FF2B5EF4-FFF2-40B4-BE49-F238E27FC236}">
                    <a16:creationId xmlns:a16="http://schemas.microsoft.com/office/drawing/2014/main" id="{CFD7B918-016B-C94E-AB8C-4F58772CB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81">
                <a:extLst>
                  <a:ext uri="{FF2B5EF4-FFF2-40B4-BE49-F238E27FC236}">
                    <a16:creationId xmlns:a16="http://schemas.microsoft.com/office/drawing/2014/main" id="{64AD1518-EC35-5F4C-8F5B-8E223416E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 82">
                <a:extLst>
                  <a:ext uri="{FF2B5EF4-FFF2-40B4-BE49-F238E27FC236}">
                    <a16:creationId xmlns:a16="http://schemas.microsoft.com/office/drawing/2014/main" id="{EB6197E5-CEFD-934E-8641-906A57EB8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4" name="Freeform 83">
              <a:extLst>
                <a:ext uri="{FF2B5EF4-FFF2-40B4-BE49-F238E27FC236}">
                  <a16:creationId xmlns:a16="http://schemas.microsoft.com/office/drawing/2014/main" id="{33A1E63F-43CD-A044-BB06-91CEE273E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Freeform 84">
              <a:extLst>
                <a:ext uri="{FF2B5EF4-FFF2-40B4-BE49-F238E27FC236}">
                  <a16:creationId xmlns:a16="http://schemas.microsoft.com/office/drawing/2014/main" id="{57A25C33-4D80-2B4B-A928-426B33FAC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Freeform 85">
              <a:extLst>
                <a:ext uri="{FF2B5EF4-FFF2-40B4-BE49-F238E27FC236}">
                  <a16:creationId xmlns:a16="http://schemas.microsoft.com/office/drawing/2014/main" id="{E408CBEA-A44D-A342-B595-30BC7F4AC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 86">
              <a:extLst>
                <a:ext uri="{FF2B5EF4-FFF2-40B4-BE49-F238E27FC236}">
                  <a16:creationId xmlns:a16="http://schemas.microsoft.com/office/drawing/2014/main" id="{AD2A6909-FEE2-0C4D-B8B1-7F94F9D6F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 87">
              <a:extLst>
                <a:ext uri="{FF2B5EF4-FFF2-40B4-BE49-F238E27FC236}">
                  <a16:creationId xmlns:a16="http://schemas.microsoft.com/office/drawing/2014/main" id="{7865A40B-07FE-C945-A916-21A77EA65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Freeform 88">
              <a:extLst>
                <a:ext uri="{FF2B5EF4-FFF2-40B4-BE49-F238E27FC236}">
                  <a16:creationId xmlns:a16="http://schemas.microsoft.com/office/drawing/2014/main" id="{4ECECCC6-85BE-3249-87B3-7075350D2FE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6" name="Group 89">
            <a:extLst>
              <a:ext uri="{FF2B5EF4-FFF2-40B4-BE49-F238E27FC236}">
                <a16:creationId xmlns:a16="http://schemas.microsoft.com/office/drawing/2014/main" id="{195FBDA6-1C42-ED46-BB36-3E5B4ADF9317}"/>
              </a:ext>
            </a:extLst>
          </p:cNvPr>
          <p:cNvGrpSpPr>
            <a:grpSpLocks/>
          </p:cNvGrpSpPr>
          <p:nvPr/>
        </p:nvGrpSpPr>
        <p:grpSpPr bwMode="auto">
          <a:xfrm>
            <a:off x="3434166" y="1579422"/>
            <a:ext cx="416406" cy="409460"/>
            <a:chOff x="877" y="1008"/>
            <a:chExt cx="2747" cy="2591"/>
          </a:xfrm>
        </p:grpSpPr>
        <p:pic>
          <p:nvPicPr>
            <p:cNvPr id="227" name="Picture 90" descr="antenna_stylized">
              <a:extLst>
                <a:ext uri="{FF2B5EF4-FFF2-40B4-BE49-F238E27FC236}">
                  <a16:creationId xmlns:a16="http://schemas.microsoft.com/office/drawing/2014/main" id="{FB6A7722-2BBA-1F4A-812C-C7E75F5060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8" name="Picture 91" descr="laptop_keyboard">
              <a:extLst>
                <a:ext uri="{FF2B5EF4-FFF2-40B4-BE49-F238E27FC236}">
                  <a16:creationId xmlns:a16="http://schemas.microsoft.com/office/drawing/2014/main" id="{D8F9E3AD-6362-6042-823B-BF763AA9B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9" name="Freeform 92">
              <a:extLst>
                <a:ext uri="{FF2B5EF4-FFF2-40B4-BE49-F238E27FC236}">
                  <a16:creationId xmlns:a16="http://schemas.microsoft.com/office/drawing/2014/main" id="{9D313A38-75E6-C14B-8BA9-04C45E90F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30" name="Picture 93" descr="screen">
              <a:extLst>
                <a:ext uri="{FF2B5EF4-FFF2-40B4-BE49-F238E27FC236}">
                  <a16:creationId xmlns:a16="http://schemas.microsoft.com/office/drawing/2014/main" id="{138BC760-A933-DC4F-8D13-AE4B30B8A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1" name="Freeform 94">
              <a:extLst>
                <a:ext uri="{FF2B5EF4-FFF2-40B4-BE49-F238E27FC236}">
                  <a16:creationId xmlns:a16="http://schemas.microsoft.com/office/drawing/2014/main" id="{46B9C550-136D-8344-8F64-015D05090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Freeform 95">
              <a:extLst>
                <a:ext uri="{FF2B5EF4-FFF2-40B4-BE49-F238E27FC236}">
                  <a16:creationId xmlns:a16="http://schemas.microsoft.com/office/drawing/2014/main" id="{1AEF38EA-E3E6-684E-A05D-6FCE72C0F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Freeform 96">
              <a:extLst>
                <a:ext uri="{FF2B5EF4-FFF2-40B4-BE49-F238E27FC236}">
                  <a16:creationId xmlns:a16="http://schemas.microsoft.com/office/drawing/2014/main" id="{0CCAEDD5-29B9-EC48-9D02-3C7BCF216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Freeform 97">
              <a:extLst>
                <a:ext uri="{FF2B5EF4-FFF2-40B4-BE49-F238E27FC236}">
                  <a16:creationId xmlns:a16="http://schemas.microsoft.com/office/drawing/2014/main" id="{BCE03132-8C69-D847-8712-9E6015C5F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Freeform 98">
              <a:extLst>
                <a:ext uri="{FF2B5EF4-FFF2-40B4-BE49-F238E27FC236}">
                  <a16:creationId xmlns:a16="http://schemas.microsoft.com/office/drawing/2014/main" id="{62262D6F-816A-3E4E-BD07-1409ECBA7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Freeform 99">
              <a:extLst>
                <a:ext uri="{FF2B5EF4-FFF2-40B4-BE49-F238E27FC236}">
                  <a16:creationId xmlns:a16="http://schemas.microsoft.com/office/drawing/2014/main" id="{7E84ADC3-5174-F747-991F-E70D98EE9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7" name="Group 100">
              <a:extLst>
                <a:ext uri="{FF2B5EF4-FFF2-40B4-BE49-F238E27FC236}">
                  <a16:creationId xmlns:a16="http://schemas.microsoft.com/office/drawing/2014/main" id="{33BB6422-44CD-D34D-BDF2-6A2EB041A8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44" name="Freeform 101">
                <a:extLst>
                  <a:ext uri="{FF2B5EF4-FFF2-40B4-BE49-F238E27FC236}">
                    <a16:creationId xmlns:a16="http://schemas.microsoft.com/office/drawing/2014/main" id="{57104B12-227C-CB45-BE1C-4D6CBA1A5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Freeform 102">
                <a:extLst>
                  <a:ext uri="{FF2B5EF4-FFF2-40B4-BE49-F238E27FC236}">
                    <a16:creationId xmlns:a16="http://schemas.microsoft.com/office/drawing/2014/main" id="{FDFB2D05-4F98-F149-B42D-DDCE84459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103">
                <a:extLst>
                  <a:ext uri="{FF2B5EF4-FFF2-40B4-BE49-F238E27FC236}">
                    <a16:creationId xmlns:a16="http://schemas.microsoft.com/office/drawing/2014/main" id="{A23B522D-B23A-674C-8D71-BA8102DB7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104">
                <a:extLst>
                  <a:ext uri="{FF2B5EF4-FFF2-40B4-BE49-F238E27FC236}">
                    <a16:creationId xmlns:a16="http://schemas.microsoft.com/office/drawing/2014/main" id="{170123EF-410A-0448-A9E9-5D00ED0884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105">
                <a:extLst>
                  <a:ext uri="{FF2B5EF4-FFF2-40B4-BE49-F238E27FC236}">
                    <a16:creationId xmlns:a16="http://schemas.microsoft.com/office/drawing/2014/main" id="{1CA72CE1-7F70-A848-8469-9D90AD7E4C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 106">
                <a:extLst>
                  <a:ext uri="{FF2B5EF4-FFF2-40B4-BE49-F238E27FC236}">
                    <a16:creationId xmlns:a16="http://schemas.microsoft.com/office/drawing/2014/main" id="{FB74D4D3-7208-E742-9718-C72FDCF9D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38" name="Freeform 107">
              <a:extLst>
                <a:ext uri="{FF2B5EF4-FFF2-40B4-BE49-F238E27FC236}">
                  <a16:creationId xmlns:a16="http://schemas.microsoft.com/office/drawing/2014/main" id="{9E7FF2C1-E20A-9A40-9EF9-5761BCDF7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Freeform 108">
              <a:extLst>
                <a:ext uri="{FF2B5EF4-FFF2-40B4-BE49-F238E27FC236}">
                  <a16:creationId xmlns:a16="http://schemas.microsoft.com/office/drawing/2014/main" id="{7333190A-52B4-A447-8967-781E25516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0" name="Freeform 109">
              <a:extLst>
                <a:ext uri="{FF2B5EF4-FFF2-40B4-BE49-F238E27FC236}">
                  <a16:creationId xmlns:a16="http://schemas.microsoft.com/office/drawing/2014/main" id="{616DE346-7268-F247-B3F1-2DA05CF31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Freeform 110">
              <a:extLst>
                <a:ext uri="{FF2B5EF4-FFF2-40B4-BE49-F238E27FC236}">
                  <a16:creationId xmlns:a16="http://schemas.microsoft.com/office/drawing/2014/main" id="{7DDDFB91-973A-9643-9FA2-506DBEE4F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 111">
              <a:extLst>
                <a:ext uri="{FF2B5EF4-FFF2-40B4-BE49-F238E27FC236}">
                  <a16:creationId xmlns:a16="http://schemas.microsoft.com/office/drawing/2014/main" id="{84803906-43B0-3742-9B38-4F066FF4A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reeform 112">
              <a:extLst>
                <a:ext uri="{FF2B5EF4-FFF2-40B4-BE49-F238E27FC236}">
                  <a16:creationId xmlns:a16="http://schemas.microsoft.com/office/drawing/2014/main" id="{2E0643D3-4621-104F-B703-5116732F7C0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0" name="Group 113">
            <a:extLst>
              <a:ext uri="{FF2B5EF4-FFF2-40B4-BE49-F238E27FC236}">
                <a16:creationId xmlns:a16="http://schemas.microsoft.com/office/drawing/2014/main" id="{0E752C90-C514-3241-8B89-D3D2CCB8A1E8}"/>
              </a:ext>
            </a:extLst>
          </p:cNvPr>
          <p:cNvGrpSpPr>
            <a:grpSpLocks/>
          </p:cNvGrpSpPr>
          <p:nvPr/>
        </p:nvGrpSpPr>
        <p:grpSpPr bwMode="auto">
          <a:xfrm>
            <a:off x="3983542" y="1377810"/>
            <a:ext cx="466561" cy="403224"/>
            <a:chOff x="877" y="1008"/>
            <a:chExt cx="2747" cy="2591"/>
          </a:xfrm>
        </p:grpSpPr>
        <p:pic>
          <p:nvPicPr>
            <p:cNvPr id="251" name="Picture 114" descr="antenna_stylized">
              <a:extLst>
                <a:ext uri="{FF2B5EF4-FFF2-40B4-BE49-F238E27FC236}">
                  <a16:creationId xmlns:a16="http://schemas.microsoft.com/office/drawing/2014/main" id="{2841DB94-38B2-6046-B941-F658081795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2" name="Picture 115" descr="laptop_keyboard">
              <a:extLst>
                <a:ext uri="{FF2B5EF4-FFF2-40B4-BE49-F238E27FC236}">
                  <a16:creationId xmlns:a16="http://schemas.microsoft.com/office/drawing/2014/main" id="{0B971AB4-F783-2944-AA4E-FD359F6C4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3" name="Freeform 116">
              <a:extLst>
                <a:ext uri="{FF2B5EF4-FFF2-40B4-BE49-F238E27FC236}">
                  <a16:creationId xmlns:a16="http://schemas.microsoft.com/office/drawing/2014/main" id="{44EC4260-9F60-EF4E-9337-91625F01B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4" name="Picture 117" descr="screen">
              <a:extLst>
                <a:ext uri="{FF2B5EF4-FFF2-40B4-BE49-F238E27FC236}">
                  <a16:creationId xmlns:a16="http://schemas.microsoft.com/office/drawing/2014/main" id="{286BB844-0A27-2940-A39C-FDBAA3AA5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5" name="Freeform 118">
              <a:extLst>
                <a:ext uri="{FF2B5EF4-FFF2-40B4-BE49-F238E27FC236}">
                  <a16:creationId xmlns:a16="http://schemas.microsoft.com/office/drawing/2014/main" id="{1E9B5613-FBBA-4F41-8A83-AA56F6522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19">
              <a:extLst>
                <a:ext uri="{FF2B5EF4-FFF2-40B4-BE49-F238E27FC236}">
                  <a16:creationId xmlns:a16="http://schemas.microsoft.com/office/drawing/2014/main" id="{42455E03-081D-6F4D-8BEB-084B9B67A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20">
              <a:extLst>
                <a:ext uri="{FF2B5EF4-FFF2-40B4-BE49-F238E27FC236}">
                  <a16:creationId xmlns:a16="http://schemas.microsoft.com/office/drawing/2014/main" id="{E92542AF-6D62-DD48-9013-1BC66BEDE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21">
              <a:extLst>
                <a:ext uri="{FF2B5EF4-FFF2-40B4-BE49-F238E27FC236}">
                  <a16:creationId xmlns:a16="http://schemas.microsoft.com/office/drawing/2014/main" id="{792BE613-81AF-B14C-A3B2-EE8DF1E91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22">
              <a:extLst>
                <a:ext uri="{FF2B5EF4-FFF2-40B4-BE49-F238E27FC236}">
                  <a16:creationId xmlns:a16="http://schemas.microsoft.com/office/drawing/2014/main" id="{6F215839-7DAB-604E-87F6-6047DF19D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 123">
              <a:extLst>
                <a:ext uri="{FF2B5EF4-FFF2-40B4-BE49-F238E27FC236}">
                  <a16:creationId xmlns:a16="http://schemas.microsoft.com/office/drawing/2014/main" id="{3E5F9781-A4BD-DB4D-82C3-2D92A8538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1" name="Group 124">
              <a:extLst>
                <a:ext uri="{FF2B5EF4-FFF2-40B4-BE49-F238E27FC236}">
                  <a16:creationId xmlns:a16="http://schemas.microsoft.com/office/drawing/2014/main" id="{393E160F-AFD1-5D45-B819-DE879061F4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68" name="Freeform 125">
                <a:extLst>
                  <a:ext uri="{FF2B5EF4-FFF2-40B4-BE49-F238E27FC236}">
                    <a16:creationId xmlns:a16="http://schemas.microsoft.com/office/drawing/2014/main" id="{4904CC6D-453E-934A-818A-3CF1D255C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126">
                <a:extLst>
                  <a:ext uri="{FF2B5EF4-FFF2-40B4-BE49-F238E27FC236}">
                    <a16:creationId xmlns:a16="http://schemas.microsoft.com/office/drawing/2014/main" id="{1D0387D3-CCB1-4F49-A44A-C641ACCCF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127">
                <a:extLst>
                  <a:ext uri="{FF2B5EF4-FFF2-40B4-BE49-F238E27FC236}">
                    <a16:creationId xmlns:a16="http://schemas.microsoft.com/office/drawing/2014/main" id="{270FA557-F288-8844-90C9-73F2E2AFC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 128">
                <a:extLst>
                  <a:ext uri="{FF2B5EF4-FFF2-40B4-BE49-F238E27FC236}">
                    <a16:creationId xmlns:a16="http://schemas.microsoft.com/office/drawing/2014/main" id="{B75AB632-12F1-C145-9D0E-E3D452E48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 129">
                <a:extLst>
                  <a:ext uri="{FF2B5EF4-FFF2-40B4-BE49-F238E27FC236}">
                    <a16:creationId xmlns:a16="http://schemas.microsoft.com/office/drawing/2014/main" id="{D2A4E0BA-8C8D-B548-97AF-4D8ED66D7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3" name="Freeform 130">
                <a:extLst>
                  <a:ext uri="{FF2B5EF4-FFF2-40B4-BE49-F238E27FC236}">
                    <a16:creationId xmlns:a16="http://schemas.microsoft.com/office/drawing/2014/main" id="{C17C1EF5-66D1-E14D-A9E8-AF60C754F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2" name="Freeform 131">
              <a:extLst>
                <a:ext uri="{FF2B5EF4-FFF2-40B4-BE49-F238E27FC236}">
                  <a16:creationId xmlns:a16="http://schemas.microsoft.com/office/drawing/2014/main" id="{1C23D2CA-C579-3D4F-9D1E-D5347D28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132">
              <a:extLst>
                <a:ext uri="{FF2B5EF4-FFF2-40B4-BE49-F238E27FC236}">
                  <a16:creationId xmlns:a16="http://schemas.microsoft.com/office/drawing/2014/main" id="{A33C9E47-14D3-ED46-9A0A-92F7CCFDD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133">
              <a:extLst>
                <a:ext uri="{FF2B5EF4-FFF2-40B4-BE49-F238E27FC236}">
                  <a16:creationId xmlns:a16="http://schemas.microsoft.com/office/drawing/2014/main" id="{1D805834-F99F-8348-B5AE-489B56E35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34">
              <a:extLst>
                <a:ext uri="{FF2B5EF4-FFF2-40B4-BE49-F238E27FC236}">
                  <a16:creationId xmlns:a16="http://schemas.microsoft.com/office/drawing/2014/main" id="{216AC738-4685-0B48-97A3-46CAAFF23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135">
              <a:extLst>
                <a:ext uri="{FF2B5EF4-FFF2-40B4-BE49-F238E27FC236}">
                  <a16:creationId xmlns:a16="http://schemas.microsoft.com/office/drawing/2014/main" id="{7A3FD7AC-5BB4-9F4F-86B5-3C7016BF6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Freeform 136">
              <a:extLst>
                <a:ext uri="{FF2B5EF4-FFF2-40B4-BE49-F238E27FC236}">
                  <a16:creationId xmlns:a16="http://schemas.microsoft.com/office/drawing/2014/main" id="{7E600B2B-CDB3-BE48-AD4C-A5540AA76B3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3" name="Line 305">
            <a:extLst>
              <a:ext uri="{FF2B5EF4-FFF2-40B4-BE49-F238E27FC236}">
                <a16:creationId xmlns:a16="http://schemas.microsoft.com/office/drawing/2014/main" id="{044937FD-83F2-5849-B39F-4C2E6F70CF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1905" y="1972254"/>
            <a:ext cx="1225888" cy="50195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Line 306">
            <a:extLst>
              <a:ext uri="{FF2B5EF4-FFF2-40B4-BE49-F238E27FC236}">
                <a16:creationId xmlns:a16="http://schemas.microsoft.com/office/drawing/2014/main" id="{116BD36F-2C9B-894A-99DC-AD32A65DAE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6269" y="2557345"/>
            <a:ext cx="0" cy="42712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Line 340">
            <a:extLst>
              <a:ext uri="{FF2B5EF4-FFF2-40B4-BE49-F238E27FC236}">
                <a16:creationId xmlns:a16="http://schemas.microsoft.com/office/drawing/2014/main" id="{AA687FF7-49CE-D841-9AB8-00A78E58652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6205" y="2552149"/>
            <a:ext cx="0" cy="42712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6" name="Group 230">
            <a:extLst>
              <a:ext uri="{FF2B5EF4-FFF2-40B4-BE49-F238E27FC236}">
                <a16:creationId xmlns:a16="http://schemas.microsoft.com/office/drawing/2014/main" id="{15AD3327-20C2-F44F-8051-39D4007F22C1}"/>
              </a:ext>
            </a:extLst>
          </p:cNvPr>
          <p:cNvGrpSpPr>
            <a:grpSpLocks/>
          </p:cNvGrpSpPr>
          <p:nvPr/>
        </p:nvGrpSpPr>
        <p:grpSpPr bwMode="auto">
          <a:xfrm>
            <a:off x="5797296" y="2957452"/>
            <a:ext cx="268272" cy="501952"/>
            <a:chOff x="4140" y="429"/>
            <a:chExt cx="1425" cy="2396"/>
          </a:xfrm>
        </p:grpSpPr>
        <p:sp>
          <p:nvSpPr>
            <p:cNvPr id="287" name="Freeform 231">
              <a:extLst>
                <a:ext uri="{FF2B5EF4-FFF2-40B4-BE49-F238E27FC236}">
                  <a16:creationId xmlns:a16="http://schemas.microsoft.com/office/drawing/2014/main" id="{F0ABE57A-D637-5C47-8DF4-FA99B089D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Rectangle 232">
              <a:extLst>
                <a:ext uri="{FF2B5EF4-FFF2-40B4-BE49-F238E27FC236}">
                  <a16:creationId xmlns:a16="http://schemas.microsoft.com/office/drawing/2014/main" id="{7C25617C-1459-D649-AA8B-63DF31DE6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Freeform 233">
              <a:extLst>
                <a:ext uri="{FF2B5EF4-FFF2-40B4-BE49-F238E27FC236}">
                  <a16:creationId xmlns:a16="http://schemas.microsoft.com/office/drawing/2014/main" id="{6B116F4F-6EEE-524D-916E-A2B8DC284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reeform 234">
              <a:extLst>
                <a:ext uri="{FF2B5EF4-FFF2-40B4-BE49-F238E27FC236}">
                  <a16:creationId xmlns:a16="http://schemas.microsoft.com/office/drawing/2014/main" id="{D8A80062-832D-2148-A6AE-0E50F45DE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Rectangle 235">
              <a:extLst>
                <a:ext uri="{FF2B5EF4-FFF2-40B4-BE49-F238E27FC236}">
                  <a16:creationId xmlns:a16="http://schemas.microsoft.com/office/drawing/2014/main" id="{1E6CD5FD-2185-F049-8BB1-7722AD12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2" name="Group 236">
              <a:extLst>
                <a:ext uri="{FF2B5EF4-FFF2-40B4-BE49-F238E27FC236}">
                  <a16:creationId xmlns:a16="http://schemas.microsoft.com/office/drawing/2014/main" id="{EC16BD93-C6E9-E44C-8265-25A74EDF50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17" name="AutoShape 237">
                <a:extLst>
                  <a:ext uri="{FF2B5EF4-FFF2-40B4-BE49-F238E27FC236}">
                    <a16:creationId xmlns:a16="http://schemas.microsoft.com/office/drawing/2014/main" id="{A48A0EE5-D373-7D42-80AF-6624D2B22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AutoShape 238">
                <a:extLst>
                  <a:ext uri="{FF2B5EF4-FFF2-40B4-BE49-F238E27FC236}">
                    <a16:creationId xmlns:a16="http://schemas.microsoft.com/office/drawing/2014/main" id="{62B3372D-24FD-224D-87B2-608BB33AF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3" name="Rectangle 239">
              <a:extLst>
                <a:ext uri="{FF2B5EF4-FFF2-40B4-BE49-F238E27FC236}">
                  <a16:creationId xmlns:a16="http://schemas.microsoft.com/office/drawing/2014/main" id="{34C89A3B-D23A-BC4F-98D0-9C3E37D15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4" name="Group 240">
              <a:extLst>
                <a:ext uri="{FF2B5EF4-FFF2-40B4-BE49-F238E27FC236}">
                  <a16:creationId xmlns:a16="http://schemas.microsoft.com/office/drawing/2014/main" id="{EF0991A6-3D9E-E240-9F78-C22FA850EC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15" name="AutoShape 241">
                <a:extLst>
                  <a:ext uri="{FF2B5EF4-FFF2-40B4-BE49-F238E27FC236}">
                    <a16:creationId xmlns:a16="http://schemas.microsoft.com/office/drawing/2014/main" id="{37B22D79-C533-9C45-ACA8-4C435BD41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6" name="AutoShape 242">
                <a:extLst>
                  <a:ext uri="{FF2B5EF4-FFF2-40B4-BE49-F238E27FC236}">
                    <a16:creationId xmlns:a16="http://schemas.microsoft.com/office/drawing/2014/main" id="{A7FBB337-3C80-1D4F-9C16-CDA73008E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5" name="Rectangle 243">
              <a:extLst>
                <a:ext uri="{FF2B5EF4-FFF2-40B4-BE49-F238E27FC236}">
                  <a16:creationId xmlns:a16="http://schemas.microsoft.com/office/drawing/2014/main" id="{98CEF5B7-D2DC-4A45-B21D-4D45002D7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244">
              <a:extLst>
                <a:ext uri="{FF2B5EF4-FFF2-40B4-BE49-F238E27FC236}">
                  <a16:creationId xmlns:a16="http://schemas.microsoft.com/office/drawing/2014/main" id="{97835B20-A1ED-E544-9C89-CC3420492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7" name="Group 245">
              <a:extLst>
                <a:ext uri="{FF2B5EF4-FFF2-40B4-BE49-F238E27FC236}">
                  <a16:creationId xmlns:a16="http://schemas.microsoft.com/office/drawing/2014/main" id="{7A5529E5-2659-4647-9DFF-9F954D4AB7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3" name="AutoShape 246">
                <a:extLst>
                  <a:ext uri="{FF2B5EF4-FFF2-40B4-BE49-F238E27FC236}">
                    <a16:creationId xmlns:a16="http://schemas.microsoft.com/office/drawing/2014/main" id="{DEADFAE0-EB4F-294C-A3F2-6B3F23A30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4" name="AutoShape 247">
                <a:extLst>
                  <a:ext uri="{FF2B5EF4-FFF2-40B4-BE49-F238E27FC236}">
                    <a16:creationId xmlns:a16="http://schemas.microsoft.com/office/drawing/2014/main" id="{FC511F02-E8D4-4A44-9F9F-740F8FD05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8" name="Freeform 248">
              <a:extLst>
                <a:ext uri="{FF2B5EF4-FFF2-40B4-BE49-F238E27FC236}">
                  <a16:creationId xmlns:a16="http://schemas.microsoft.com/office/drawing/2014/main" id="{4BDE68C7-631F-AC42-854B-493CB1A20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9" name="Group 249">
              <a:extLst>
                <a:ext uri="{FF2B5EF4-FFF2-40B4-BE49-F238E27FC236}">
                  <a16:creationId xmlns:a16="http://schemas.microsoft.com/office/drawing/2014/main" id="{FEA57B3C-78A9-8F42-A963-C7851FF774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1" name="AutoShape 250">
                <a:extLst>
                  <a:ext uri="{FF2B5EF4-FFF2-40B4-BE49-F238E27FC236}">
                    <a16:creationId xmlns:a16="http://schemas.microsoft.com/office/drawing/2014/main" id="{D6E24A6F-DD80-9140-8755-00540132A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2" name="AutoShape 251">
                <a:extLst>
                  <a:ext uri="{FF2B5EF4-FFF2-40B4-BE49-F238E27FC236}">
                    <a16:creationId xmlns:a16="http://schemas.microsoft.com/office/drawing/2014/main" id="{A252A03B-0C9A-AF43-8F54-8E31C2536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0" name="Rectangle 252">
              <a:extLst>
                <a:ext uri="{FF2B5EF4-FFF2-40B4-BE49-F238E27FC236}">
                  <a16:creationId xmlns:a16="http://schemas.microsoft.com/office/drawing/2014/main" id="{AD65A7A3-C3B2-2D48-823C-4716AFAF8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Freeform 253">
              <a:extLst>
                <a:ext uri="{FF2B5EF4-FFF2-40B4-BE49-F238E27FC236}">
                  <a16:creationId xmlns:a16="http://schemas.microsoft.com/office/drawing/2014/main" id="{55060728-909E-DA45-ABF9-474FEB8DA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2" name="Freeform 254">
              <a:extLst>
                <a:ext uri="{FF2B5EF4-FFF2-40B4-BE49-F238E27FC236}">
                  <a16:creationId xmlns:a16="http://schemas.microsoft.com/office/drawing/2014/main" id="{E827490C-3738-AD4C-88A6-A9C4923B6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Oval 255">
              <a:extLst>
                <a:ext uri="{FF2B5EF4-FFF2-40B4-BE49-F238E27FC236}">
                  <a16:creationId xmlns:a16="http://schemas.microsoft.com/office/drawing/2014/main" id="{CCC3A224-18A2-AE4B-AD66-FCC527F30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Freeform 256">
              <a:extLst>
                <a:ext uri="{FF2B5EF4-FFF2-40B4-BE49-F238E27FC236}">
                  <a16:creationId xmlns:a16="http://schemas.microsoft.com/office/drawing/2014/main" id="{7C6501F6-6A0F-6641-AF44-CE0295D31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AutoShape 257">
              <a:extLst>
                <a:ext uri="{FF2B5EF4-FFF2-40B4-BE49-F238E27FC236}">
                  <a16:creationId xmlns:a16="http://schemas.microsoft.com/office/drawing/2014/main" id="{52FA1B61-3DC9-5C40-AAF2-19B14D2DB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AutoShape 258">
              <a:extLst>
                <a:ext uri="{FF2B5EF4-FFF2-40B4-BE49-F238E27FC236}">
                  <a16:creationId xmlns:a16="http://schemas.microsoft.com/office/drawing/2014/main" id="{F9626126-AB4D-7746-9101-53DFEB4F8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Oval 259">
              <a:extLst>
                <a:ext uri="{FF2B5EF4-FFF2-40B4-BE49-F238E27FC236}">
                  <a16:creationId xmlns:a16="http://schemas.microsoft.com/office/drawing/2014/main" id="{021860D6-74E1-8441-9209-A901F763E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Oval 260">
              <a:extLst>
                <a:ext uri="{FF2B5EF4-FFF2-40B4-BE49-F238E27FC236}">
                  <a16:creationId xmlns:a16="http://schemas.microsoft.com/office/drawing/2014/main" id="{04E2F25B-A1A7-CD41-8A2E-06E719172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Oval 261">
              <a:extLst>
                <a:ext uri="{FF2B5EF4-FFF2-40B4-BE49-F238E27FC236}">
                  <a16:creationId xmlns:a16="http://schemas.microsoft.com/office/drawing/2014/main" id="{1C097505-D93B-EA4F-935B-69F2E390C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Rectangle 262">
              <a:extLst>
                <a:ext uri="{FF2B5EF4-FFF2-40B4-BE49-F238E27FC236}">
                  <a16:creationId xmlns:a16="http://schemas.microsoft.com/office/drawing/2014/main" id="{80EF05EA-B207-E645-85AD-50DEBA997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20" name="Text Box 343">
            <a:extLst>
              <a:ext uri="{FF2B5EF4-FFF2-40B4-BE49-F238E27FC236}">
                <a16:creationId xmlns:a16="http://schemas.microsoft.com/office/drawing/2014/main" id="{DAA1BF42-CEB1-D44D-BFCC-227544D66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388" y="2906529"/>
            <a:ext cx="927409" cy="46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Ethernet 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switch</a:t>
            </a:r>
          </a:p>
        </p:txBody>
      </p:sp>
      <p:sp>
        <p:nvSpPr>
          <p:cNvPr id="321" name="Line 344">
            <a:extLst>
              <a:ext uri="{FF2B5EF4-FFF2-40B4-BE49-F238E27FC236}">
                <a16:creationId xmlns:a16="http://schemas.microsoft.com/office/drawing/2014/main" id="{641EC1AA-258E-9B4B-9C37-D2528297535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9983" y="3178810"/>
            <a:ext cx="386079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2" name="Text Box 345">
            <a:extLst>
              <a:ext uri="{FF2B5EF4-FFF2-40B4-BE49-F238E27FC236}">
                <a16:creationId xmlns:a16="http://schemas.microsoft.com/office/drawing/2014/main" id="{2B23CE10-4B02-6E4C-ADE8-8FB8E2016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355" y="2915882"/>
            <a:ext cx="1603958" cy="46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institutional mail,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web servers</a:t>
            </a:r>
          </a:p>
        </p:txBody>
      </p:sp>
      <p:sp>
        <p:nvSpPr>
          <p:cNvPr id="323" name="Text Box 346">
            <a:extLst>
              <a:ext uri="{FF2B5EF4-FFF2-40B4-BE49-F238E27FC236}">
                <a16:creationId xmlns:a16="http://schemas.microsoft.com/office/drawing/2014/main" id="{C37B11C0-0373-D241-B3F6-6248BB3B2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8479" y="2511682"/>
            <a:ext cx="1719743" cy="26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institutional router</a:t>
            </a:r>
          </a:p>
        </p:txBody>
      </p:sp>
      <p:sp>
        <p:nvSpPr>
          <p:cNvPr id="324" name="Line 347">
            <a:extLst>
              <a:ext uri="{FF2B5EF4-FFF2-40B4-BE49-F238E27FC236}">
                <a16:creationId xmlns:a16="http://schemas.microsoft.com/office/drawing/2014/main" id="{BC9F99E4-CA5B-FD49-A02D-5F85B2296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5783" y="2140611"/>
            <a:ext cx="739499" cy="434401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5" name="Line 348">
            <a:extLst>
              <a:ext uri="{FF2B5EF4-FFF2-40B4-BE49-F238E27FC236}">
                <a16:creationId xmlns:a16="http://schemas.microsoft.com/office/drawing/2014/main" id="{3C10B23E-2DA3-234F-BB19-4B7F3FD0C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9438" y="1920292"/>
            <a:ext cx="7138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6" name="Line 349">
            <a:extLst>
              <a:ext uri="{FF2B5EF4-FFF2-40B4-BE49-F238E27FC236}">
                <a16:creationId xmlns:a16="http://schemas.microsoft.com/office/drawing/2014/main" id="{0A81B4C1-C1C8-A345-A32D-A82E7EBACC3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6433" y="1918214"/>
            <a:ext cx="713838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" name="Line 350">
            <a:extLst>
              <a:ext uri="{FF2B5EF4-FFF2-40B4-BE49-F238E27FC236}">
                <a16:creationId xmlns:a16="http://schemas.microsoft.com/office/drawing/2014/main" id="{516F0A60-D8E9-6140-AD11-129F7CA811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8534" y="1976411"/>
            <a:ext cx="369749" cy="217201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8" name="Text Box 351">
            <a:extLst>
              <a:ext uri="{FF2B5EF4-FFF2-40B4-BE49-F238E27FC236}">
                <a16:creationId xmlns:a16="http://schemas.microsoft.com/office/drawing/2014/main" id="{94641050-9D51-CA4C-90D5-813728713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1915" y="2109434"/>
            <a:ext cx="1612869" cy="65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Enterprise link to 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ISP (Internet)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5" name="Line 359">
            <a:extLst>
              <a:ext uri="{FF2B5EF4-FFF2-40B4-BE49-F238E27FC236}">
                <a16:creationId xmlns:a16="http://schemas.microsoft.com/office/drawing/2014/main" id="{97A12484-2FF1-6149-8ABD-D6D41AA5A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037" y="2116709"/>
            <a:ext cx="0" cy="194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6" name="Group 360">
            <a:extLst>
              <a:ext uri="{FF2B5EF4-FFF2-40B4-BE49-F238E27FC236}">
                <a16:creationId xmlns:a16="http://schemas.microsoft.com/office/drawing/2014/main" id="{747942F1-CA1E-1B40-A6D9-EFC1C4EF177F}"/>
              </a:ext>
            </a:extLst>
          </p:cNvPr>
          <p:cNvGrpSpPr>
            <a:grpSpLocks/>
          </p:cNvGrpSpPr>
          <p:nvPr/>
        </p:nvGrpSpPr>
        <p:grpSpPr bwMode="auto">
          <a:xfrm>
            <a:off x="6120389" y="2953295"/>
            <a:ext cx="268272" cy="501952"/>
            <a:chOff x="4140" y="429"/>
            <a:chExt cx="1425" cy="2396"/>
          </a:xfrm>
        </p:grpSpPr>
        <p:sp>
          <p:nvSpPr>
            <p:cNvPr id="337" name="Freeform 361">
              <a:extLst>
                <a:ext uri="{FF2B5EF4-FFF2-40B4-BE49-F238E27FC236}">
                  <a16:creationId xmlns:a16="http://schemas.microsoft.com/office/drawing/2014/main" id="{A95DC624-B285-D246-93FF-BCD2C29F9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Rectangle 362">
              <a:extLst>
                <a:ext uri="{FF2B5EF4-FFF2-40B4-BE49-F238E27FC236}">
                  <a16:creationId xmlns:a16="http://schemas.microsoft.com/office/drawing/2014/main" id="{9A79B284-8916-FD46-8350-4C85531A9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Freeform 363">
              <a:extLst>
                <a:ext uri="{FF2B5EF4-FFF2-40B4-BE49-F238E27FC236}">
                  <a16:creationId xmlns:a16="http://schemas.microsoft.com/office/drawing/2014/main" id="{E442C2E6-5E48-F744-BC37-32D55EE93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Freeform 364">
              <a:extLst>
                <a:ext uri="{FF2B5EF4-FFF2-40B4-BE49-F238E27FC236}">
                  <a16:creationId xmlns:a16="http://schemas.microsoft.com/office/drawing/2014/main" id="{0A95ECE1-B6C3-5E4F-968C-F18153093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Rectangle 365">
              <a:extLst>
                <a:ext uri="{FF2B5EF4-FFF2-40B4-BE49-F238E27FC236}">
                  <a16:creationId xmlns:a16="http://schemas.microsoft.com/office/drawing/2014/main" id="{7E2F74EE-7534-BF42-B4B0-776EB1698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2" name="Group 366">
              <a:extLst>
                <a:ext uri="{FF2B5EF4-FFF2-40B4-BE49-F238E27FC236}">
                  <a16:creationId xmlns:a16="http://schemas.microsoft.com/office/drawing/2014/main" id="{5440758F-8C7D-534F-8781-BA459D2D49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67" name="AutoShape 367">
                <a:extLst>
                  <a:ext uri="{FF2B5EF4-FFF2-40B4-BE49-F238E27FC236}">
                    <a16:creationId xmlns:a16="http://schemas.microsoft.com/office/drawing/2014/main" id="{FA1BC11F-08E0-6741-A19A-91A95371C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8" name="AutoShape 368">
                <a:extLst>
                  <a:ext uri="{FF2B5EF4-FFF2-40B4-BE49-F238E27FC236}">
                    <a16:creationId xmlns:a16="http://schemas.microsoft.com/office/drawing/2014/main" id="{9CD110CA-53B7-F941-B8E8-DCF253E8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3" name="Rectangle 369">
              <a:extLst>
                <a:ext uri="{FF2B5EF4-FFF2-40B4-BE49-F238E27FC236}">
                  <a16:creationId xmlns:a16="http://schemas.microsoft.com/office/drawing/2014/main" id="{1EC69C20-EBCC-F94C-8E85-3BFDEA3EE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4" name="Group 370">
              <a:extLst>
                <a:ext uri="{FF2B5EF4-FFF2-40B4-BE49-F238E27FC236}">
                  <a16:creationId xmlns:a16="http://schemas.microsoft.com/office/drawing/2014/main" id="{07519735-A399-0245-A06D-45262AB760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65" name="AutoShape 371">
                <a:extLst>
                  <a:ext uri="{FF2B5EF4-FFF2-40B4-BE49-F238E27FC236}">
                    <a16:creationId xmlns:a16="http://schemas.microsoft.com/office/drawing/2014/main" id="{E8257B33-A34F-9542-B057-AAFF66A5CE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6" name="AutoShape 372">
                <a:extLst>
                  <a:ext uri="{FF2B5EF4-FFF2-40B4-BE49-F238E27FC236}">
                    <a16:creationId xmlns:a16="http://schemas.microsoft.com/office/drawing/2014/main" id="{6206D05B-C4DF-2F4E-99A4-33B3EB7BE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5" name="Rectangle 373">
              <a:extLst>
                <a:ext uri="{FF2B5EF4-FFF2-40B4-BE49-F238E27FC236}">
                  <a16:creationId xmlns:a16="http://schemas.microsoft.com/office/drawing/2014/main" id="{34B7A55F-FAF6-8849-A14E-C0885CC26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374">
              <a:extLst>
                <a:ext uri="{FF2B5EF4-FFF2-40B4-BE49-F238E27FC236}">
                  <a16:creationId xmlns:a16="http://schemas.microsoft.com/office/drawing/2014/main" id="{C26AEB9F-96DA-1B4D-97DF-0A9854549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7" name="Group 375">
              <a:extLst>
                <a:ext uri="{FF2B5EF4-FFF2-40B4-BE49-F238E27FC236}">
                  <a16:creationId xmlns:a16="http://schemas.microsoft.com/office/drawing/2014/main" id="{0329E24E-6F06-BF4E-955D-9D0A65224E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63" name="AutoShape 376">
                <a:extLst>
                  <a:ext uri="{FF2B5EF4-FFF2-40B4-BE49-F238E27FC236}">
                    <a16:creationId xmlns:a16="http://schemas.microsoft.com/office/drawing/2014/main" id="{FD17C6A2-EAC5-EF40-ABBB-CB758AF39F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4" name="AutoShape 377">
                <a:extLst>
                  <a:ext uri="{FF2B5EF4-FFF2-40B4-BE49-F238E27FC236}">
                    <a16:creationId xmlns:a16="http://schemas.microsoft.com/office/drawing/2014/main" id="{D8BB3738-918B-854D-9E55-88D255A72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8" name="Freeform 378">
              <a:extLst>
                <a:ext uri="{FF2B5EF4-FFF2-40B4-BE49-F238E27FC236}">
                  <a16:creationId xmlns:a16="http://schemas.microsoft.com/office/drawing/2014/main" id="{F7337DC2-5413-BF46-B779-6F96A77DE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9" name="Group 379">
              <a:extLst>
                <a:ext uri="{FF2B5EF4-FFF2-40B4-BE49-F238E27FC236}">
                  <a16:creationId xmlns:a16="http://schemas.microsoft.com/office/drawing/2014/main" id="{F6601C7A-DE13-3B44-AE58-1B3092D2C5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61" name="AutoShape 380">
                <a:extLst>
                  <a:ext uri="{FF2B5EF4-FFF2-40B4-BE49-F238E27FC236}">
                    <a16:creationId xmlns:a16="http://schemas.microsoft.com/office/drawing/2014/main" id="{721AAB25-2061-A947-86F3-4BE381FC3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2" name="AutoShape 381">
                <a:extLst>
                  <a:ext uri="{FF2B5EF4-FFF2-40B4-BE49-F238E27FC236}">
                    <a16:creationId xmlns:a16="http://schemas.microsoft.com/office/drawing/2014/main" id="{429809BB-5207-CA46-808A-B1E3BDA81C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50" name="Rectangle 382">
              <a:extLst>
                <a:ext uri="{FF2B5EF4-FFF2-40B4-BE49-F238E27FC236}">
                  <a16:creationId xmlns:a16="http://schemas.microsoft.com/office/drawing/2014/main" id="{E47E9CEA-B6EE-DE48-A618-79372629D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1" name="Freeform 383">
              <a:extLst>
                <a:ext uri="{FF2B5EF4-FFF2-40B4-BE49-F238E27FC236}">
                  <a16:creationId xmlns:a16="http://schemas.microsoft.com/office/drawing/2014/main" id="{9D844685-50C6-9F49-B75D-D38EF4841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Freeform 384">
              <a:extLst>
                <a:ext uri="{FF2B5EF4-FFF2-40B4-BE49-F238E27FC236}">
                  <a16:creationId xmlns:a16="http://schemas.microsoft.com/office/drawing/2014/main" id="{C856727D-A741-4248-AA97-E181A2BC5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Oval 385">
              <a:extLst>
                <a:ext uri="{FF2B5EF4-FFF2-40B4-BE49-F238E27FC236}">
                  <a16:creationId xmlns:a16="http://schemas.microsoft.com/office/drawing/2014/main" id="{2C4B4AB6-1D17-1F4D-8BA0-D5E9F83E8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Freeform 386">
              <a:extLst>
                <a:ext uri="{FF2B5EF4-FFF2-40B4-BE49-F238E27FC236}">
                  <a16:creationId xmlns:a16="http://schemas.microsoft.com/office/drawing/2014/main" id="{6C506339-85FF-E148-B5F8-049C6E141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AutoShape 387">
              <a:extLst>
                <a:ext uri="{FF2B5EF4-FFF2-40B4-BE49-F238E27FC236}">
                  <a16:creationId xmlns:a16="http://schemas.microsoft.com/office/drawing/2014/main" id="{ED12CE05-81E4-8946-99AA-9D0A1A7C4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AutoShape 388">
              <a:extLst>
                <a:ext uri="{FF2B5EF4-FFF2-40B4-BE49-F238E27FC236}">
                  <a16:creationId xmlns:a16="http://schemas.microsoft.com/office/drawing/2014/main" id="{F7252737-5820-0244-AA4C-5506D7C76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Oval 389">
              <a:extLst>
                <a:ext uri="{FF2B5EF4-FFF2-40B4-BE49-F238E27FC236}">
                  <a16:creationId xmlns:a16="http://schemas.microsoft.com/office/drawing/2014/main" id="{159E8A40-2489-CD49-B9A0-9A2A2840B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8" name="Oval 390">
              <a:extLst>
                <a:ext uri="{FF2B5EF4-FFF2-40B4-BE49-F238E27FC236}">
                  <a16:creationId xmlns:a16="http://schemas.microsoft.com/office/drawing/2014/main" id="{DCC47899-EDAF-8243-B83E-B128262A9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9" name="Oval 391">
              <a:extLst>
                <a:ext uri="{FF2B5EF4-FFF2-40B4-BE49-F238E27FC236}">
                  <a16:creationId xmlns:a16="http://schemas.microsoft.com/office/drawing/2014/main" id="{46D30038-FDE6-B64A-85D1-5B400F229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0" name="Rectangle 392">
              <a:extLst>
                <a:ext uri="{FF2B5EF4-FFF2-40B4-BE49-F238E27FC236}">
                  <a16:creationId xmlns:a16="http://schemas.microsoft.com/office/drawing/2014/main" id="{F74E671F-6892-684D-A076-94F9230D2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70" name="Group 395">
            <a:extLst>
              <a:ext uri="{FF2B5EF4-FFF2-40B4-BE49-F238E27FC236}">
                <a16:creationId xmlns:a16="http://schemas.microsoft.com/office/drawing/2014/main" id="{F42AAE7E-5AFB-0249-BDBC-81D5F7DED0C2}"/>
              </a:ext>
            </a:extLst>
          </p:cNvPr>
          <p:cNvGrpSpPr>
            <a:grpSpLocks/>
          </p:cNvGrpSpPr>
          <p:nvPr/>
        </p:nvGrpSpPr>
        <p:grpSpPr bwMode="auto">
          <a:xfrm>
            <a:off x="2986268" y="2270516"/>
            <a:ext cx="531879" cy="435440"/>
            <a:chOff x="-44" y="1473"/>
            <a:chExt cx="981" cy="1105"/>
          </a:xfrm>
        </p:grpSpPr>
        <p:pic>
          <p:nvPicPr>
            <p:cNvPr id="371" name="Picture 396" descr="desktop_computer_stylized_medium">
              <a:extLst>
                <a:ext uri="{FF2B5EF4-FFF2-40B4-BE49-F238E27FC236}">
                  <a16:creationId xmlns:a16="http://schemas.microsoft.com/office/drawing/2014/main" id="{4AE8F020-6115-B04F-81B6-7656CAE9AA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2" name="Freeform 397">
              <a:extLst>
                <a:ext uri="{FF2B5EF4-FFF2-40B4-BE49-F238E27FC236}">
                  <a16:creationId xmlns:a16="http://schemas.microsoft.com/office/drawing/2014/main" id="{C4FDE2C9-11FF-FA4F-A204-2288DCC33F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3" name="Group 398">
            <a:extLst>
              <a:ext uri="{FF2B5EF4-FFF2-40B4-BE49-F238E27FC236}">
                <a16:creationId xmlns:a16="http://schemas.microsoft.com/office/drawing/2014/main" id="{2FACFB54-A469-5245-B7FD-22A98FFC4DE7}"/>
              </a:ext>
            </a:extLst>
          </p:cNvPr>
          <p:cNvGrpSpPr>
            <a:grpSpLocks/>
          </p:cNvGrpSpPr>
          <p:nvPr/>
        </p:nvGrpSpPr>
        <p:grpSpPr bwMode="auto">
          <a:xfrm>
            <a:off x="3275536" y="2564620"/>
            <a:ext cx="531879" cy="435441"/>
            <a:chOff x="-44" y="1473"/>
            <a:chExt cx="981" cy="1105"/>
          </a:xfrm>
        </p:grpSpPr>
        <p:pic>
          <p:nvPicPr>
            <p:cNvPr id="374" name="Picture 399" descr="desktop_computer_stylized_medium">
              <a:extLst>
                <a:ext uri="{FF2B5EF4-FFF2-40B4-BE49-F238E27FC236}">
                  <a16:creationId xmlns:a16="http://schemas.microsoft.com/office/drawing/2014/main" id="{7119A347-68E9-F446-93E5-6AC58CB5D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5" name="Freeform 400">
              <a:extLst>
                <a:ext uri="{FF2B5EF4-FFF2-40B4-BE49-F238E27FC236}">
                  <a16:creationId xmlns:a16="http://schemas.microsoft.com/office/drawing/2014/main" id="{B4F57E63-5822-F542-94A1-456B247E5C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6" name="Group 401">
            <a:extLst>
              <a:ext uri="{FF2B5EF4-FFF2-40B4-BE49-F238E27FC236}">
                <a16:creationId xmlns:a16="http://schemas.microsoft.com/office/drawing/2014/main" id="{216D9C2E-0D64-5E47-B3FD-92B1FA453364}"/>
              </a:ext>
            </a:extLst>
          </p:cNvPr>
          <p:cNvGrpSpPr>
            <a:grpSpLocks/>
          </p:cNvGrpSpPr>
          <p:nvPr/>
        </p:nvGrpSpPr>
        <p:grpSpPr bwMode="auto">
          <a:xfrm>
            <a:off x="3724601" y="2941863"/>
            <a:ext cx="531879" cy="435440"/>
            <a:chOff x="-44" y="1473"/>
            <a:chExt cx="981" cy="1105"/>
          </a:xfrm>
        </p:grpSpPr>
        <p:pic>
          <p:nvPicPr>
            <p:cNvPr id="377" name="Picture 402" descr="desktop_computer_stylized_medium">
              <a:extLst>
                <a:ext uri="{FF2B5EF4-FFF2-40B4-BE49-F238E27FC236}">
                  <a16:creationId xmlns:a16="http://schemas.microsoft.com/office/drawing/2014/main" id="{7B843EDE-21F6-3447-B5AB-5FA8D30015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8" name="Freeform 403">
              <a:extLst>
                <a:ext uri="{FF2B5EF4-FFF2-40B4-BE49-F238E27FC236}">
                  <a16:creationId xmlns:a16="http://schemas.microsoft.com/office/drawing/2014/main" id="{CA3AAF42-95E2-F94C-AEA5-D68A152C1D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9" name="Group 404">
            <a:extLst>
              <a:ext uri="{FF2B5EF4-FFF2-40B4-BE49-F238E27FC236}">
                <a16:creationId xmlns:a16="http://schemas.microsoft.com/office/drawing/2014/main" id="{71F2F2F9-9859-2F4A-B7C5-8CBDD6A3A3EF}"/>
              </a:ext>
            </a:extLst>
          </p:cNvPr>
          <p:cNvGrpSpPr>
            <a:grpSpLocks/>
          </p:cNvGrpSpPr>
          <p:nvPr/>
        </p:nvGrpSpPr>
        <p:grpSpPr bwMode="auto">
          <a:xfrm>
            <a:off x="4145671" y="2951216"/>
            <a:ext cx="531879" cy="435441"/>
            <a:chOff x="-44" y="1473"/>
            <a:chExt cx="981" cy="1105"/>
          </a:xfrm>
        </p:grpSpPr>
        <p:pic>
          <p:nvPicPr>
            <p:cNvPr id="380" name="Picture 405" descr="desktop_computer_stylized_medium">
              <a:extLst>
                <a:ext uri="{FF2B5EF4-FFF2-40B4-BE49-F238E27FC236}">
                  <a16:creationId xmlns:a16="http://schemas.microsoft.com/office/drawing/2014/main" id="{2D98BDF3-7E55-BD4F-A14E-C9CFF9C71B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1" name="Freeform 406">
              <a:extLst>
                <a:ext uri="{FF2B5EF4-FFF2-40B4-BE49-F238E27FC236}">
                  <a16:creationId xmlns:a16="http://schemas.microsoft.com/office/drawing/2014/main" id="{ACDA8376-3C3F-9041-98EB-1F7B7F4EF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F717C28A-9467-D947-A38C-692D5D85A6B7}"/>
              </a:ext>
            </a:extLst>
          </p:cNvPr>
          <p:cNvGrpSpPr/>
          <p:nvPr/>
        </p:nvGrpSpPr>
        <p:grpSpPr>
          <a:xfrm>
            <a:off x="5763477" y="1758396"/>
            <a:ext cx="875961" cy="382215"/>
            <a:chOff x="7493876" y="2774731"/>
            <a:chExt cx="1481958" cy="894622"/>
          </a:xfrm>
        </p:grpSpPr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A1CB3C7B-EE14-8A40-8F81-643CED72C67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35D3F5D2-9919-304A-B981-CF776FEF77C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515934EB-C679-D746-B27A-91B74192C8D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07" name="Freeform 406">
                <a:extLst>
                  <a:ext uri="{FF2B5EF4-FFF2-40B4-BE49-F238E27FC236}">
                    <a16:creationId xmlns:a16="http://schemas.microsoft.com/office/drawing/2014/main" id="{CC966F1C-A1E3-5C45-96A2-6B1B09E683C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97ECA770-694E-E24F-9999-797A6C07ED7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E5D3E3BF-0513-2E4E-931E-7CA1937C203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412C650F-C0FA-0248-97F7-9D9A70090BD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A4FCD720-9796-A341-878E-FA6795923656}"/>
              </a:ext>
            </a:extLst>
          </p:cNvPr>
          <p:cNvGrpSpPr/>
          <p:nvPr/>
        </p:nvGrpSpPr>
        <p:grpSpPr>
          <a:xfrm>
            <a:off x="5810083" y="2299755"/>
            <a:ext cx="881870" cy="312528"/>
            <a:chOff x="3668110" y="2448910"/>
            <a:chExt cx="3794234" cy="2165130"/>
          </a:xfrm>
        </p:grpSpPr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7A60DFA1-F48E-1D4C-B020-75699DFB0A2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682A9A56-08F9-894A-9036-9420C61FD99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7F9B9834-8459-A643-B4AB-42560D2CD9E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14D64483-06E3-A049-8E3D-0DAB33C318E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1" name="Freeform 400">
                <a:extLst>
                  <a:ext uri="{FF2B5EF4-FFF2-40B4-BE49-F238E27FC236}">
                    <a16:creationId xmlns:a16="http://schemas.microsoft.com/office/drawing/2014/main" id="{F8D997CC-88FB-274A-93F1-94C03E437884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2" name="Freeform 401">
                <a:extLst>
                  <a:ext uri="{FF2B5EF4-FFF2-40B4-BE49-F238E27FC236}">
                    <a16:creationId xmlns:a16="http://schemas.microsoft.com/office/drawing/2014/main" id="{7C3A9D2D-28D6-5D45-85B4-8A8761DA346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3" name="Freeform 402">
                <a:extLst>
                  <a:ext uri="{FF2B5EF4-FFF2-40B4-BE49-F238E27FC236}">
                    <a16:creationId xmlns:a16="http://schemas.microsoft.com/office/drawing/2014/main" id="{A5D8BF35-9324-D34D-A712-0563EFB0298C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19" name="Line 342">
            <a:extLst>
              <a:ext uri="{FF2B5EF4-FFF2-40B4-BE49-F238E27FC236}">
                <a16:creationId xmlns:a16="http://schemas.microsoft.com/office/drawing/2014/main" id="{34E502BA-8B29-C043-B1AD-12ABDB9B56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8032" y="2690368"/>
            <a:ext cx="369749" cy="21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Line 393">
            <a:extLst>
              <a:ext uri="{FF2B5EF4-FFF2-40B4-BE49-F238E27FC236}">
                <a16:creationId xmlns:a16="http://schemas.microsoft.com/office/drawing/2014/main" id="{EBCDBB71-5533-E348-ABDC-6A7616B095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14095" y="2587483"/>
            <a:ext cx="579702" cy="329439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46FE21B0-2A14-E543-8E0F-33BD68214A67}"/>
              </a:ext>
            </a:extLst>
          </p:cNvPr>
          <p:cNvGrpSpPr/>
          <p:nvPr/>
        </p:nvGrpSpPr>
        <p:grpSpPr>
          <a:xfrm>
            <a:off x="4009167" y="2420866"/>
            <a:ext cx="881870" cy="312528"/>
            <a:chOff x="3668110" y="2448910"/>
            <a:chExt cx="3794234" cy="2165130"/>
          </a:xfrm>
        </p:grpSpPr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F274DFC4-75C5-A14F-A595-4447E11F651E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B6C04F47-B628-C640-B4BD-852D0B9CA9D9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8FD10A4C-5BC1-4440-9E47-289CC78F147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23" name="Freeform 422">
                <a:extLst>
                  <a:ext uri="{FF2B5EF4-FFF2-40B4-BE49-F238E27FC236}">
                    <a16:creationId xmlns:a16="http://schemas.microsoft.com/office/drawing/2014/main" id="{5F5ABFA5-A0FA-A948-9FB8-59F9335417BE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4" name="Freeform 423">
                <a:extLst>
                  <a:ext uri="{FF2B5EF4-FFF2-40B4-BE49-F238E27FC236}">
                    <a16:creationId xmlns:a16="http://schemas.microsoft.com/office/drawing/2014/main" id="{548E1035-CD49-5744-ADCA-210B41B34D74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5" name="Freeform 424">
                <a:extLst>
                  <a:ext uri="{FF2B5EF4-FFF2-40B4-BE49-F238E27FC236}">
                    <a16:creationId xmlns:a16="http://schemas.microsoft.com/office/drawing/2014/main" id="{AA015B4B-F15A-C24D-A122-28F325D8135C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6" name="Freeform 425">
                <a:extLst>
                  <a:ext uri="{FF2B5EF4-FFF2-40B4-BE49-F238E27FC236}">
                    <a16:creationId xmlns:a16="http://schemas.microsoft.com/office/drawing/2014/main" id="{B7A4BCD1-2CF2-7640-82EE-BA8AB602F3B7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4998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867040" cy="894622"/>
          </a:xfrm>
        </p:spPr>
        <p:txBody>
          <a:bodyPr>
            <a:normAutofit fontScale="90000"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Access networks: data center networks</a:t>
            </a:r>
            <a:endParaRPr lang="en-US" sz="5400" b="0" dirty="0"/>
          </a:p>
        </p:txBody>
      </p:sp>
      <p:sp>
        <p:nvSpPr>
          <p:cNvPr id="145" name="Content Placeholder 52">
            <a:extLst>
              <a:ext uri="{FF2B5EF4-FFF2-40B4-BE49-F238E27FC236}">
                <a16:creationId xmlns:a16="http://schemas.microsoft.com/office/drawing/2014/main" id="{48955155-F4D7-1E4F-B411-D5E3FDA9D978}"/>
              </a:ext>
            </a:extLst>
          </p:cNvPr>
          <p:cNvSpPr txBox="1">
            <a:spLocks/>
          </p:cNvSpPr>
          <p:nvPr/>
        </p:nvSpPr>
        <p:spPr>
          <a:xfrm>
            <a:off x="698688" y="1650273"/>
            <a:ext cx="6238140" cy="1297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high-bandwidth links (10s to 100s Gbps) connect hundreds to thousands of servers together, and to Internet</a:t>
            </a:r>
          </a:p>
        </p:txBody>
      </p:sp>
      <p:sp>
        <p:nvSpPr>
          <p:cNvPr id="274" name="Rectangle 419">
            <a:extLst>
              <a:ext uri="{FF2B5EF4-FFF2-40B4-BE49-F238E27FC236}">
                <a16:creationId xmlns:a16="http://schemas.microsoft.com/office/drawing/2014/main" id="{36CA4233-EB37-DB41-B41F-8B89232E6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5" name="Freeform 274">
            <a:extLst>
              <a:ext uri="{FF2B5EF4-FFF2-40B4-BE49-F238E27FC236}">
                <a16:creationId xmlns:a16="http://schemas.microsoft.com/office/drawing/2014/main" id="{9058119D-C6F9-714F-B62F-932705596633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6" name="Freeform 417">
            <a:extLst>
              <a:ext uri="{FF2B5EF4-FFF2-40B4-BE49-F238E27FC236}">
                <a16:creationId xmlns:a16="http://schemas.microsoft.com/office/drawing/2014/main" id="{71103BD3-AA3A-3244-8495-DF6DE100EB4B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7" name="AutoShape 420">
            <a:extLst>
              <a:ext uri="{FF2B5EF4-FFF2-40B4-BE49-F238E27FC236}">
                <a16:creationId xmlns:a16="http://schemas.microsoft.com/office/drawing/2014/main" id="{61E390D3-84AC-0F4C-99D4-9DEA92128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8" name="Freeform 427">
            <a:extLst>
              <a:ext uri="{FF2B5EF4-FFF2-40B4-BE49-F238E27FC236}">
                <a16:creationId xmlns:a16="http://schemas.microsoft.com/office/drawing/2014/main" id="{BE68DC56-2AEB-4542-8A11-3E6532236986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Text Box 580">
            <a:extLst>
              <a:ext uri="{FF2B5EF4-FFF2-40B4-BE49-F238E27FC236}">
                <a16:creationId xmlns:a16="http://schemas.microsoft.com/office/drawing/2014/main" id="{5F230F19-4A93-8C4A-873D-D4CFAC295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280" name="Text Box 580">
            <a:extLst>
              <a:ext uri="{FF2B5EF4-FFF2-40B4-BE49-F238E27FC236}">
                <a16:creationId xmlns:a16="http://schemas.microsoft.com/office/drawing/2014/main" id="{EFF12FAF-1CE5-3C47-A216-FF19F4EBF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281" name="Text Box 580">
            <a:extLst>
              <a:ext uri="{FF2B5EF4-FFF2-40B4-BE49-F238E27FC236}">
                <a16:creationId xmlns:a16="http://schemas.microsoft.com/office/drawing/2014/main" id="{763FFDEF-27BC-0244-8C2D-F455EBED1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282" name="Freeform 281">
            <a:extLst>
              <a:ext uri="{FF2B5EF4-FFF2-40B4-BE49-F238E27FC236}">
                <a16:creationId xmlns:a16="http://schemas.microsoft.com/office/drawing/2014/main" id="{E6C8EA1E-5169-2247-A699-7AB42C9B9BB8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41AC2797-87FF-124D-8C36-8BD6CC3DA601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E15F01B7-41DC-2441-8AED-337BBB234027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4E26D63-9231-924B-808B-5867BF710184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8D397B71-E004-D548-8E98-B15188084FF1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5FD2631D-27C8-9E4E-A893-C18FE03B6927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3A1B005B-CA42-B14B-B884-1421BDD15ADE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57ACD0A3-83AF-E546-8605-111E24C5E76E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CA315F96-ADC4-0C49-A900-F4A1B91F15B6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A649477B-5A45-5442-B86C-68467314F007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33B3C95D-F76C-5147-BF33-05A8163C47B8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DAB633DE-73CE-714C-8893-2D10448A9FB8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E42316FC-2612-4243-B7AF-8AB9E788A9A8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462ED020-7125-0A4A-899E-33A0503C893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B0D89A3F-655E-6840-BDF9-07B8BEB16259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7B229DC0-BE19-BF44-8B74-EB0FABEEDD40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A93DA1A-0D59-2544-9600-49E820B2A587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4A109A3-BDF0-EF4A-93DE-0DAD52601589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6E5C5DD8-2689-E646-9EFF-B26A852EC9C8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4" name="Freeform 393">
            <a:extLst>
              <a:ext uri="{FF2B5EF4-FFF2-40B4-BE49-F238E27FC236}">
                <a16:creationId xmlns:a16="http://schemas.microsoft.com/office/drawing/2014/main" id="{F8F60D57-DF2A-584D-9B4F-8598E08267A4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5175CEFD-B416-EC43-9D88-DE6ADA85F3B9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482B2CA5-73F1-6B48-83A9-220EA45D6E11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1EBC6BD5-14CE-4945-B1BA-BE4545CA8008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DEC3A97D-1225-CD43-9C9F-8ECD38854617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BB3CA80D-AE31-9141-A3F3-5D2D97D6A49C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5CACB8BB-D800-3B44-984D-E6AEFC6C6A1C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6F1BACF3-CAA7-6E45-9AD3-604633297FDD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FA668F0F-CA0E-7640-91BD-0EA1D5F07B82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DEB06C55-3309-F547-9480-0B3401F581CF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043661B9-548C-AD4D-AF57-39494914AD48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1A67B166-D79C-B942-9DA2-5B0BB0E2CAA9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E412FD92-D929-5247-9E8C-F2DA6D35C9F8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87D421B1-BC86-3C48-9023-E75A030C0EA1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D100E13-3563-2248-B4C9-022DB77AE9D7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2E90F774-2A56-A148-8467-E79EA92C2FF7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4E384DC2-3B49-2744-9B6C-032DDC6524C7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C9A49C1C-EDF9-1649-8BF2-8BBD599420E4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7677CC3-5E7F-FB43-AC9C-0C12A8C4730C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2072990B-D76F-9F46-B0E3-87C8C6A3033A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6976D38F-2A78-2947-B121-41AA986DC84E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EF6007F8-8918-CB43-9342-B4AE7A9F9DBD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24ACB63E-94EF-B74E-B560-667582FAA3C0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96D346AF-680E-0448-ABDA-D697BA051A9A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8927FD2C-1E27-CB4A-AED7-5A85061BA21E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3" name="Line 541">
            <a:extLst>
              <a:ext uri="{FF2B5EF4-FFF2-40B4-BE49-F238E27FC236}">
                <a16:creationId xmlns:a16="http://schemas.microsoft.com/office/drawing/2014/main" id="{7486D04A-35C5-1E48-87A7-E7BD6B1418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4" name="Line 424">
            <a:extLst>
              <a:ext uri="{FF2B5EF4-FFF2-40B4-BE49-F238E27FC236}">
                <a16:creationId xmlns:a16="http://schemas.microsoft.com/office/drawing/2014/main" id="{BAB59539-0C84-7244-B45B-D4A904C832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5" name="Oval 800">
            <a:extLst>
              <a:ext uri="{FF2B5EF4-FFF2-40B4-BE49-F238E27FC236}">
                <a16:creationId xmlns:a16="http://schemas.microsoft.com/office/drawing/2014/main" id="{5417F1AB-23AC-3942-A135-F7969927A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651E7FE8-6183-6744-ABAC-ECC3EBEAFC26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2C9335CD-A802-0C4F-8120-694F2D3B15A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2C6932CF-92C7-7E42-A862-E031F694724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6ACB8540-CBB7-7140-B640-D2CC9D08A13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0" name="Freeform 449">
                <a:extLst>
                  <a:ext uri="{FF2B5EF4-FFF2-40B4-BE49-F238E27FC236}">
                    <a16:creationId xmlns:a16="http://schemas.microsoft.com/office/drawing/2014/main" id="{C74BCB7D-3A08-574D-8108-D782B2FD14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E61989D5-1D39-0344-9A13-6400C025C09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49EFBE89-8085-824C-9C07-68751E664D5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0A8C78AC-D568-DD48-B0F3-D2F57CBF804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DC8B14F2-759B-234F-8068-0D353D180912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C053ECA1-017A-B844-9C63-F2EFAE3E252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83D01575-8FDC-EF4B-80A4-09ECE8C67DD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5D868A94-4C60-8F44-B227-C15B298362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id="{6DC90444-9CD3-D044-8FD3-4E1C575A21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B3516423-BF7D-2247-BCF5-88691632F82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18FBB272-C56D-6542-84C0-26BDBB8B8D6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5688986C-695B-654D-B930-44E666652D8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509E70B8-C7A3-B345-B886-62EB0BB45FF5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2FB97B21-281E-D545-9A5B-87877EDF7D5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E337FB9C-CCF1-9644-85FD-4932EAB62D0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81568088-0800-E94D-BE10-4CB6257C9E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6" name="Freeform 465">
                <a:extLst>
                  <a:ext uri="{FF2B5EF4-FFF2-40B4-BE49-F238E27FC236}">
                    <a16:creationId xmlns:a16="http://schemas.microsoft.com/office/drawing/2014/main" id="{3CBF4EB1-4EB5-A149-9611-586F7D38109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9DD94586-7D10-8C4F-99F0-D971D1A1CA3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AB8C45E6-174D-5242-B3E7-CE36F4CB07F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F5D32C65-AA00-314E-A6ED-D343CCD32B8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3862EB8F-6EE2-BF4D-9BFF-D2EB7C21487E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4328317B-D336-8F42-98C3-0157282281F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BA0B33FC-2CE9-6546-B18A-570C6243E0A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C6A6E038-B580-5442-8A68-B0CF72EA9B2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4" name="Freeform 473">
                <a:extLst>
                  <a:ext uri="{FF2B5EF4-FFF2-40B4-BE49-F238E27FC236}">
                    <a16:creationId xmlns:a16="http://schemas.microsoft.com/office/drawing/2014/main" id="{C61B7E13-1721-DD45-AB91-E7E7DCB6CC2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B04DF873-CEC9-4F4D-AD0F-10423B9BED9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90572109-6F55-7741-8C12-C487E7FA4B8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1FCA451D-CABF-7641-BCD6-9612D541B8F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77C034C2-7C32-104B-9414-B4EDFD1075D7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6E0C48F2-342A-A240-813F-D55AC7215C7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4F63CAA9-8D8E-D042-9041-47931308ACF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id="{F60724F1-BE2F-EA47-9FF3-0F7E19CFA72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2" name="Freeform 481">
                <a:extLst>
                  <a:ext uri="{FF2B5EF4-FFF2-40B4-BE49-F238E27FC236}">
                    <a16:creationId xmlns:a16="http://schemas.microsoft.com/office/drawing/2014/main" id="{0D7842EC-3A4E-474A-B64C-40D60072FC9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638A3CB6-125B-1948-AA12-CE79CE840A2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440C0696-0D90-534A-A283-5B779ED5CBF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9C15702B-AF14-1D4D-AAB4-8033D7BCAE7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37F28CF1-9463-844F-9D7D-1DF566562F6F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C7B6F9B9-2882-E445-BF10-F6140A269D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4D634B98-08C6-3043-BCBF-AA60310F49D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9C4D8ADA-E1CC-2F42-9EBF-9068C208384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90" name="Freeform 489">
                <a:extLst>
                  <a:ext uri="{FF2B5EF4-FFF2-40B4-BE49-F238E27FC236}">
                    <a16:creationId xmlns:a16="http://schemas.microsoft.com/office/drawing/2014/main" id="{F23451D2-685A-1847-9FDA-3CFCC5CE688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1" name="Freeform 490">
                <a:extLst>
                  <a:ext uri="{FF2B5EF4-FFF2-40B4-BE49-F238E27FC236}">
                    <a16:creationId xmlns:a16="http://schemas.microsoft.com/office/drawing/2014/main" id="{4A79455A-AFE0-4642-A875-37043D6B267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id="{F1CDDB40-7A84-F04C-BEE3-D4AB734947C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3CD91213-13A3-9049-AE75-9C2B21DB812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43605108-22C9-AF46-858F-65E17F727C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7E6F360E-1A8A-4748-8939-692E1266F49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3E726AD1-3BE3-8647-BC8E-7F5EE874DB6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BDE7CD08-4BBD-1449-B8A8-434EBC9A66E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98" name="Freeform 497">
                <a:extLst>
                  <a:ext uri="{FF2B5EF4-FFF2-40B4-BE49-F238E27FC236}">
                    <a16:creationId xmlns:a16="http://schemas.microsoft.com/office/drawing/2014/main" id="{7CB81DB1-130E-9741-BF8C-45DB7CD67E7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9" name="Freeform 498">
                <a:extLst>
                  <a:ext uri="{FF2B5EF4-FFF2-40B4-BE49-F238E27FC236}">
                    <a16:creationId xmlns:a16="http://schemas.microsoft.com/office/drawing/2014/main" id="{1116311D-0B62-234F-9B3B-F50922D0B5C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0" name="Freeform 499">
                <a:extLst>
                  <a:ext uri="{FF2B5EF4-FFF2-40B4-BE49-F238E27FC236}">
                    <a16:creationId xmlns:a16="http://schemas.microsoft.com/office/drawing/2014/main" id="{78FF87C7-94E9-3B4D-992C-C26752A5887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1" name="Freeform 500">
                <a:extLst>
                  <a:ext uri="{FF2B5EF4-FFF2-40B4-BE49-F238E27FC236}">
                    <a16:creationId xmlns:a16="http://schemas.microsoft.com/office/drawing/2014/main" id="{64BB4DB4-CF06-404A-ACFE-FBD8C35BB8B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FDDCF7C1-81DD-A44D-B02D-4E79A183CA23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82B2EB82-9825-BE4B-A98F-1C25F19962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14B2ACAA-38BE-3344-8C8F-1290E45CE28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305B21EB-654D-0B41-B12F-B237E1301E7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6" name="Freeform 505">
                <a:extLst>
                  <a:ext uri="{FF2B5EF4-FFF2-40B4-BE49-F238E27FC236}">
                    <a16:creationId xmlns:a16="http://schemas.microsoft.com/office/drawing/2014/main" id="{35E34F67-C7BF-0343-ACAD-CC0AEF8B6C2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7" name="Freeform 506">
                <a:extLst>
                  <a:ext uri="{FF2B5EF4-FFF2-40B4-BE49-F238E27FC236}">
                    <a16:creationId xmlns:a16="http://schemas.microsoft.com/office/drawing/2014/main" id="{EB02D296-BB24-BE49-B993-54EB54BA022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8" name="Freeform 507">
                <a:extLst>
                  <a:ext uri="{FF2B5EF4-FFF2-40B4-BE49-F238E27FC236}">
                    <a16:creationId xmlns:a16="http://schemas.microsoft.com/office/drawing/2014/main" id="{F85B47BE-B4D3-F74E-918C-EB32A7EBD5C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9" name="Freeform 508">
                <a:extLst>
                  <a:ext uri="{FF2B5EF4-FFF2-40B4-BE49-F238E27FC236}">
                    <a16:creationId xmlns:a16="http://schemas.microsoft.com/office/drawing/2014/main" id="{17941BAB-6451-7D45-BA18-1613CDCDF64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3BF157AC-1268-424C-BEFC-6855C063E990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33F99137-A4D9-284F-BF81-A22A53FB5D6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ACD21682-99F9-5449-BEE5-C5E3B22FCF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235BDB29-62B3-AB4D-A160-D8B9F5BA017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3F21DA86-D147-7242-9DEF-44EA4C591C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FA940848-F1DB-9D49-9C22-5F7CD2FBE4A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F997F3E7-881E-8E43-9314-E6F29E609BA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CB94974B-79C7-164A-941F-CB0DFB307AA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18" name="Picture 653" descr="iphone_stylized_small">
            <a:extLst>
              <a:ext uri="{FF2B5EF4-FFF2-40B4-BE49-F238E27FC236}">
                <a16:creationId xmlns:a16="http://schemas.microsoft.com/office/drawing/2014/main" id="{576853A2-613B-1242-B1A5-A562921A4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9" name="Picture 1018" descr="laptop_keyboard">
            <a:extLst>
              <a:ext uri="{FF2B5EF4-FFF2-40B4-BE49-F238E27FC236}">
                <a16:creationId xmlns:a16="http://schemas.microsoft.com/office/drawing/2014/main" id="{DBE725B0-769E-104C-AF80-08CE7978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0" name="Freeform 1019">
            <a:extLst>
              <a:ext uri="{FF2B5EF4-FFF2-40B4-BE49-F238E27FC236}">
                <a16:creationId xmlns:a16="http://schemas.microsoft.com/office/drawing/2014/main" id="{9AD4842A-5EF0-3743-804F-B020734E0F29}"/>
              </a:ext>
            </a:extLst>
          </p:cNvPr>
          <p:cNvSpPr>
            <a:spLocks/>
          </p:cNvSpPr>
          <p:nvPr/>
        </p:nvSpPr>
        <p:spPr bwMode="auto">
          <a:xfrm>
            <a:off x="7609678" y="2450304"/>
            <a:ext cx="351919" cy="208167"/>
          </a:xfrm>
          <a:custGeom>
            <a:avLst/>
            <a:gdLst>
              <a:gd name="T0" fmla="*/ 775798119 w 2982"/>
              <a:gd name="T1" fmla="*/ 0 h 2442"/>
              <a:gd name="T2" fmla="*/ 0 w 2982"/>
              <a:gd name="T3" fmla="*/ 211226083 h 2442"/>
              <a:gd name="T4" fmla="*/ 2147483646 w 2982"/>
              <a:gd name="T5" fmla="*/ 263880059 h 2442"/>
              <a:gd name="T6" fmla="*/ 2147483646 w 2982"/>
              <a:gd name="T7" fmla="*/ 52653891 h 2442"/>
              <a:gd name="T8" fmla="*/ 775798119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1" name="Picture 1020" descr="screen">
            <a:extLst>
              <a:ext uri="{FF2B5EF4-FFF2-40B4-BE49-F238E27FC236}">
                <a16:creationId xmlns:a16="http://schemas.microsoft.com/office/drawing/2014/main" id="{FFE3B788-8D4E-DF45-8753-ADBC7512B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" name="Freeform 1021">
            <a:extLst>
              <a:ext uri="{FF2B5EF4-FFF2-40B4-BE49-F238E27FC236}">
                <a16:creationId xmlns:a16="http://schemas.microsoft.com/office/drawing/2014/main" id="{F91B3D1C-9653-3148-8FB8-CBA0D113C3F7}"/>
              </a:ext>
            </a:extLst>
          </p:cNvPr>
          <p:cNvSpPr>
            <a:spLocks/>
          </p:cNvSpPr>
          <p:nvPr/>
        </p:nvSpPr>
        <p:spPr bwMode="auto">
          <a:xfrm>
            <a:off x="7673752" y="2444163"/>
            <a:ext cx="298167" cy="38736"/>
          </a:xfrm>
          <a:custGeom>
            <a:avLst/>
            <a:gdLst>
              <a:gd name="T0" fmla="*/ 193616298 w 2528"/>
              <a:gd name="T1" fmla="*/ 0 h 455"/>
              <a:gd name="T2" fmla="*/ 2147483646 w 2528"/>
              <a:gd name="T3" fmla="*/ 52445139 h 455"/>
              <a:gd name="T4" fmla="*/ 2147483646 w 2528"/>
              <a:gd name="T5" fmla="*/ 52445139 h 455"/>
              <a:gd name="T6" fmla="*/ 0 w 2528"/>
              <a:gd name="T7" fmla="*/ 52445139 h 455"/>
              <a:gd name="T8" fmla="*/ 193616298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3" name="Freeform 1022">
            <a:extLst>
              <a:ext uri="{FF2B5EF4-FFF2-40B4-BE49-F238E27FC236}">
                <a16:creationId xmlns:a16="http://schemas.microsoft.com/office/drawing/2014/main" id="{CE501579-A9A1-D147-BCB2-D3BF8563B781}"/>
              </a:ext>
            </a:extLst>
          </p:cNvPr>
          <p:cNvSpPr>
            <a:spLocks/>
          </p:cNvSpPr>
          <p:nvPr/>
        </p:nvSpPr>
        <p:spPr bwMode="auto">
          <a:xfrm>
            <a:off x="7606562" y="2443848"/>
            <a:ext cx="82770" cy="161243"/>
          </a:xfrm>
          <a:custGeom>
            <a:avLst/>
            <a:gdLst>
              <a:gd name="T0" fmla="*/ 773664160 w 702"/>
              <a:gd name="T1" fmla="*/ 0 h 1893"/>
              <a:gd name="T2" fmla="*/ 0 w 702"/>
              <a:gd name="T3" fmla="*/ 210739916 h 1893"/>
              <a:gd name="T4" fmla="*/ 193416040 w 702"/>
              <a:gd name="T5" fmla="*/ 210739916 h 1893"/>
              <a:gd name="T6" fmla="*/ 967080200 w 702"/>
              <a:gd name="T7" fmla="*/ 52529017 h 1893"/>
              <a:gd name="T8" fmla="*/ 773664160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4" name="Freeform 1023">
            <a:extLst>
              <a:ext uri="{FF2B5EF4-FFF2-40B4-BE49-F238E27FC236}">
                <a16:creationId xmlns:a16="http://schemas.microsoft.com/office/drawing/2014/main" id="{8D4FD906-E95B-5B46-A95D-F41C77BCD5B3}"/>
              </a:ext>
            </a:extLst>
          </p:cNvPr>
          <p:cNvSpPr>
            <a:spLocks/>
          </p:cNvSpPr>
          <p:nvPr/>
        </p:nvSpPr>
        <p:spPr bwMode="auto">
          <a:xfrm>
            <a:off x="7880579" y="2472664"/>
            <a:ext cx="89197" cy="186122"/>
          </a:xfrm>
          <a:custGeom>
            <a:avLst/>
            <a:gdLst>
              <a:gd name="T0" fmla="*/ 969024527 w 756"/>
              <a:gd name="T1" fmla="*/ 0 h 2184"/>
              <a:gd name="T2" fmla="*/ 193802074 w 756"/>
              <a:gd name="T3" fmla="*/ 263660221 h 2184"/>
              <a:gd name="T4" fmla="*/ 0 w 756"/>
              <a:gd name="T5" fmla="*/ 263660221 h 2184"/>
              <a:gd name="T6" fmla="*/ 775222454 w 756"/>
              <a:gd name="T7" fmla="*/ 52610059 h 2184"/>
              <a:gd name="T8" fmla="*/ 9690245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5" name="Freeform 1024">
            <a:extLst>
              <a:ext uri="{FF2B5EF4-FFF2-40B4-BE49-F238E27FC236}">
                <a16:creationId xmlns:a16="http://schemas.microsoft.com/office/drawing/2014/main" id="{A2BED042-9143-E34C-8012-2DD0B8D0E593}"/>
              </a:ext>
            </a:extLst>
          </p:cNvPr>
          <p:cNvSpPr>
            <a:spLocks/>
          </p:cNvSpPr>
          <p:nvPr/>
        </p:nvSpPr>
        <p:spPr bwMode="auto">
          <a:xfrm>
            <a:off x="7605588" y="2596902"/>
            <a:ext cx="327185" cy="62828"/>
          </a:xfrm>
          <a:custGeom>
            <a:avLst/>
            <a:gdLst>
              <a:gd name="T0" fmla="*/ 193829444 w 2773"/>
              <a:gd name="T1" fmla="*/ 0 h 738"/>
              <a:gd name="T2" fmla="*/ 0 w 2773"/>
              <a:gd name="T3" fmla="*/ 52443587 h 738"/>
              <a:gd name="T4" fmla="*/ 2147483646 w 2773"/>
              <a:gd name="T5" fmla="*/ 104894411 h 738"/>
              <a:gd name="T6" fmla="*/ 2147483646 w 2773"/>
              <a:gd name="T7" fmla="*/ 52443587 h 738"/>
              <a:gd name="T8" fmla="*/ 193829444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6" name="Freeform 1025">
            <a:extLst>
              <a:ext uri="{FF2B5EF4-FFF2-40B4-BE49-F238E27FC236}">
                <a16:creationId xmlns:a16="http://schemas.microsoft.com/office/drawing/2014/main" id="{6D7532CB-004C-8D47-BB59-80DD81099AAB}"/>
              </a:ext>
            </a:extLst>
          </p:cNvPr>
          <p:cNvSpPr>
            <a:spLocks/>
          </p:cNvSpPr>
          <p:nvPr/>
        </p:nvSpPr>
        <p:spPr bwMode="auto">
          <a:xfrm>
            <a:off x="7890512" y="2474238"/>
            <a:ext cx="83549" cy="186909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95581541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7" name="Freeform 1026">
            <a:extLst>
              <a:ext uri="{FF2B5EF4-FFF2-40B4-BE49-F238E27FC236}">
                <a16:creationId xmlns:a16="http://schemas.microsoft.com/office/drawing/2014/main" id="{B7103C5B-ABB2-A647-AE9E-81E16C03FFD1}"/>
              </a:ext>
            </a:extLst>
          </p:cNvPr>
          <p:cNvSpPr>
            <a:spLocks/>
          </p:cNvSpPr>
          <p:nvPr/>
        </p:nvSpPr>
        <p:spPr bwMode="auto">
          <a:xfrm>
            <a:off x="7605977" y="2605248"/>
            <a:ext cx="290961" cy="62041"/>
          </a:xfrm>
          <a:custGeom>
            <a:avLst/>
            <a:gdLst>
              <a:gd name="T0" fmla="*/ 0 w 2216"/>
              <a:gd name="T1" fmla="*/ 0 h 550"/>
              <a:gd name="T2" fmla="*/ 296523134 w 2216"/>
              <a:gd name="T3" fmla="*/ 324379338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8" name="Group 1027">
            <a:extLst>
              <a:ext uri="{FF2B5EF4-FFF2-40B4-BE49-F238E27FC236}">
                <a16:creationId xmlns:a16="http://schemas.microsoft.com/office/drawing/2014/main" id="{EF2C84B1-C67B-FD41-84E2-8B67A20D69A6}"/>
              </a:ext>
            </a:extLst>
          </p:cNvPr>
          <p:cNvGrpSpPr>
            <a:grpSpLocks/>
          </p:cNvGrpSpPr>
          <p:nvPr/>
        </p:nvGrpSpPr>
        <p:grpSpPr bwMode="auto"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529" name="Freeform 1028">
              <a:extLst>
                <a:ext uri="{FF2B5EF4-FFF2-40B4-BE49-F238E27FC236}">
                  <a16:creationId xmlns:a16="http://schemas.microsoft.com/office/drawing/2014/main" id="{F93D5D9C-8189-C64F-BB4F-6A87D82F3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0" name="Freeform 1029">
              <a:extLst>
                <a:ext uri="{FF2B5EF4-FFF2-40B4-BE49-F238E27FC236}">
                  <a16:creationId xmlns:a16="http://schemas.microsoft.com/office/drawing/2014/main" id="{3573A5D8-AC11-9C42-9FEF-2CC8D8F90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1030">
              <a:extLst>
                <a:ext uri="{FF2B5EF4-FFF2-40B4-BE49-F238E27FC236}">
                  <a16:creationId xmlns:a16="http://schemas.microsoft.com/office/drawing/2014/main" id="{8F3BC651-C680-1C42-82EB-88A2CC086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2" name="Freeform 1031">
              <a:extLst>
                <a:ext uri="{FF2B5EF4-FFF2-40B4-BE49-F238E27FC236}">
                  <a16:creationId xmlns:a16="http://schemas.microsoft.com/office/drawing/2014/main" id="{6F3F8FD1-E675-B541-9E44-0D5380EE5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3" name="Freeform 1032">
              <a:extLst>
                <a:ext uri="{FF2B5EF4-FFF2-40B4-BE49-F238E27FC236}">
                  <a16:creationId xmlns:a16="http://schemas.microsoft.com/office/drawing/2014/main" id="{0E8A1120-46FA-7040-B3EC-8B2F0729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4" name="Freeform 1033">
              <a:extLst>
                <a:ext uri="{FF2B5EF4-FFF2-40B4-BE49-F238E27FC236}">
                  <a16:creationId xmlns:a16="http://schemas.microsoft.com/office/drawing/2014/main" id="{D90AC69D-A108-7F4F-BD31-3FCCA3EBD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5" name="Freeform 1034">
            <a:extLst>
              <a:ext uri="{FF2B5EF4-FFF2-40B4-BE49-F238E27FC236}">
                <a16:creationId xmlns:a16="http://schemas.microsoft.com/office/drawing/2014/main" id="{7B3936A9-FA5B-0440-98BE-CCF5A6CA9545}"/>
              </a:ext>
            </a:extLst>
          </p:cNvPr>
          <p:cNvSpPr>
            <a:spLocks/>
          </p:cNvSpPr>
          <p:nvPr/>
        </p:nvSpPr>
        <p:spPr bwMode="auto">
          <a:xfrm>
            <a:off x="7770154" y="2677051"/>
            <a:ext cx="119578" cy="80936"/>
          </a:xfrm>
          <a:custGeom>
            <a:avLst/>
            <a:gdLst>
              <a:gd name="T0" fmla="*/ 213221464 w 990"/>
              <a:gd name="T1" fmla="*/ 1090686587 h 792"/>
              <a:gd name="T2" fmla="*/ 1915477586 w 990"/>
              <a:gd name="T3" fmla="*/ 0 h 792"/>
              <a:gd name="T4" fmla="*/ 1915477586 w 990"/>
              <a:gd name="T5" fmla="*/ 108859840 h 792"/>
              <a:gd name="T6" fmla="*/ 0 w 990"/>
              <a:gd name="T7" fmla="*/ 1090686587 h 792"/>
              <a:gd name="T8" fmla="*/ 213221464 w 990"/>
              <a:gd name="T9" fmla="*/ 109068658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6" name="Freeform 1035">
            <a:extLst>
              <a:ext uri="{FF2B5EF4-FFF2-40B4-BE49-F238E27FC236}">
                <a16:creationId xmlns:a16="http://schemas.microsoft.com/office/drawing/2014/main" id="{F4DC0485-D6F1-D845-9E11-0096FCF45B78}"/>
              </a:ext>
            </a:extLst>
          </p:cNvPr>
          <p:cNvSpPr>
            <a:spLocks/>
          </p:cNvSpPr>
          <p:nvPr/>
        </p:nvSpPr>
        <p:spPr bwMode="auto">
          <a:xfrm>
            <a:off x="7464976" y="2683507"/>
            <a:ext cx="305957" cy="73850"/>
          </a:xfrm>
          <a:custGeom>
            <a:avLst/>
            <a:gdLst>
              <a:gd name="T0" fmla="*/ 213486572 w 2532"/>
              <a:gd name="T1" fmla="*/ 0 h 723"/>
              <a:gd name="T2" fmla="*/ 213486572 w 2532"/>
              <a:gd name="T3" fmla="*/ 0 h 723"/>
              <a:gd name="T4" fmla="*/ 2147483646 w 2532"/>
              <a:gd name="T5" fmla="*/ 979380008 h 723"/>
              <a:gd name="T6" fmla="*/ 2147483646 w 2532"/>
              <a:gd name="T7" fmla="*/ 1088085165 h 723"/>
              <a:gd name="T8" fmla="*/ 0 w 2532"/>
              <a:gd name="T9" fmla="*/ 108705259 h 723"/>
              <a:gd name="T10" fmla="*/ 21348657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7" name="Freeform 1036">
            <a:extLst>
              <a:ext uri="{FF2B5EF4-FFF2-40B4-BE49-F238E27FC236}">
                <a16:creationId xmlns:a16="http://schemas.microsoft.com/office/drawing/2014/main" id="{1B1500E7-2F98-A548-B599-95FB64850388}"/>
              </a:ext>
            </a:extLst>
          </p:cNvPr>
          <p:cNvSpPr>
            <a:spLocks/>
          </p:cNvSpPr>
          <p:nvPr/>
        </p:nvSpPr>
        <p:spPr bwMode="auto">
          <a:xfrm>
            <a:off x="7465171" y="2669965"/>
            <a:ext cx="3311" cy="14959"/>
          </a:xfrm>
          <a:custGeom>
            <a:avLst/>
            <a:gdLst>
              <a:gd name="T0" fmla="*/ 262278191 w 26"/>
              <a:gd name="T1" fmla="*/ 107489981 h 147"/>
              <a:gd name="T2" fmla="*/ 262278191 w 26"/>
              <a:gd name="T3" fmla="*/ 214969480 h 147"/>
              <a:gd name="T4" fmla="*/ 0 w 26"/>
              <a:gd name="T5" fmla="*/ 214969480 h 147"/>
              <a:gd name="T6" fmla="*/ 262278191 w 26"/>
              <a:gd name="T7" fmla="*/ 0 h 147"/>
              <a:gd name="T8" fmla="*/ 262278191 w 26"/>
              <a:gd name="T9" fmla="*/ 10748998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8" name="Freeform 1037">
            <a:extLst>
              <a:ext uri="{FF2B5EF4-FFF2-40B4-BE49-F238E27FC236}">
                <a16:creationId xmlns:a16="http://schemas.microsoft.com/office/drawing/2014/main" id="{AD4230AF-52CC-A04B-9F93-A3F258438791}"/>
              </a:ext>
            </a:extLst>
          </p:cNvPr>
          <p:cNvSpPr>
            <a:spLocks/>
          </p:cNvSpPr>
          <p:nvPr/>
        </p:nvSpPr>
        <p:spPr bwMode="auto">
          <a:xfrm>
            <a:off x="7465366" y="2609027"/>
            <a:ext cx="142170" cy="61883"/>
          </a:xfrm>
          <a:custGeom>
            <a:avLst/>
            <a:gdLst>
              <a:gd name="T0" fmla="*/ 2136125890 w 1176"/>
              <a:gd name="T1" fmla="*/ 0 h 606"/>
              <a:gd name="T2" fmla="*/ 0 w 1176"/>
              <a:gd name="T3" fmla="*/ 870000945 h 606"/>
              <a:gd name="T4" fmla="*/ 213789467 w 1176"/>
              <a:gd name="T5" fmla="*/ 870000945 h 606"/>
              <a:gd name="T6" fmla="*/ 2136125890 w 1176"/>
              <a:gd name="T7" fmla="*/ 108617123 h 606"/>
              <a:gd name="T8" fmla="*/ 2136125890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9" name="Freeform 1038">
            <a:extLst>
              <a:ext uri="{FF2B5EF4-FFF2-40B4-BE49-F238E27FC236}">
                <a16:creationId xmlns:a16="http://schemas.microsoft.com/office/drawing/2014/main" id="{12915212-C284-AC43-8ADA-7CE6203D54CE}"/>
              </a:ext>
            </a:extLst>
          </p:cNvPr>
          <p:cNvSpPr>
            <a:spLocks/>
          </p:cNvSpPr>
          <p:nvPr/>
        </p:nvSpPr>
        <p:spPr bwMode="auto">
          <a:xfrm>
            <a:off x="7474909" y="2673115"/>
            <a:ext cx="290182" cy="71016"/>
          </a:xfrm>
          <a:custGeom>
            <a:avLst/>
            <a:gdLst>
              <a:gd name="T0" fmla="*/ 173112702 w 2532"/>
              <a:gd name="T1" fmla="*/ 0 h 723"/>
              <a:gd name="T2" fmla="*/ 173112702 w 2532"/>
              <a:gd name="T3" fmla="*/ 0 h 723"/>
              <a:gd name="T4" fmla="*/ 2069773885 w 2532"/>
              <a:gd name="T5" fmla="*/ 558173482 h 723"/>
              <a:gd name="T6" fmla="*/ 2069773885 w 2532"/>
              <a:gd name="T7" fmla="*/ 558173482 h 723"/>
              <a:gd name="T8" fmla="*/ 0 w 2532"/>
              <a:gd name="T9" fmla="*/ 92871346 h 723"/>
              <a:gd name="T10" fmla="*/ 17311270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0" name="Freeform 1039">
            <a:extLst>
              <a:ext uri="{FF2B5EF4-FFF2-40B4-BE49-F238E27FC236}">
                <a16:creationId xmlns:a16="http://schemas.microsoft.com/office/drawing/2014/main" id="{C6C87C33-6C45-1647-80D7-C65D5A8624C1}"/>
              </a:ext>
            </a:extLst>
          </p:cNvPr>
          <p:cNvSpPr>
            <a:spLocks/>
          </p:cNvSpPr>
          <p:nvPr/>
        </p:nvSpPr>
        <p:spPr bwMode="auto">
          <a:xfrm flipV="1">
            <a:off x="7764701" y="26680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41" name="Picture 568" descr="light2.png">
            <a:extLst>
              <a:ext uri="{FF2B5EF4-FFF2-40B4-BE49-F238E27FC236}">
                <a16:creationId xmlns:a16="http://schemas.microsoft.com/office/drawing/2014/main" id="{111C830E-8A9B-0140-B1F2-8CD09534AE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" name="Picture 603" descr="car_icon_small">
            <a:extLst>
              <a:ext uri="{FF2B5EF4-FFF2-40B4-BE49-F238E27FC236}">
                <a16:creationId xmlns:a16="http://schemas.microsoft.com/office/drawing/2014/main" id="{72B1BD49-361A-7145-8378-1A682127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3" name="Picture 1116" descr="laptop_keyboard">
            <a:extLst>
              <a:ext uri="{FF2B5EF4-FFF2-40B4-BE49-F238E27FC236}">
                <a16:creationId xmlns:a16="http://schemas.microsoft.com/office/drawing/2014/main" id="{DB75202C-D4F7-CF45-8838-740075DBB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4" name="Freeform 1117">
            <a:extLst>
              <a:ext uri="{FF2B5EF4-FFF2-40B4-BE49-F238E27FC236}">
                <a16:creationId xmlns:a16="http://schemas.microsoft.com/office/drawing/2014/main" id="{F2A6A09B-A38F-7A4B-BAA2-48ABCDB0C678}"/>
              </a:ext>
            </a:extLst>
          </p:cNvPr>
          <p:cNvSpPr>
            <a:spLocks/>
          </p:cNvSpPr>
          <p:nvPr/>
        </p:nvSpPr>
        <p:spPr bwMode="auto">
          <a:xfrm>
            <a:off x="7605388" y="3489299"/>
            <a:ext cx="230764" cy="155883"/>
          </a:xfrm>
          <a:custGeom>
            <a:avLst/>
            <a:gdLst>
              <a:gd name="T0" fmla="*/ 143665061 w 2982"/>
              <a:gd name="T1" fmla="*/ 0 h 2442"/>
              <a:gd name="T2" fmla="*/ 0 w 2982"/>
              <a:gd name="T3" fmla="*/ 66329557 h 2442"/>
              <a:gd name="T4" fmla="*/ 573719931 w 2982"/>
              <a:gd name="T5" fmla="*/ 82975142 h 2442"/>
              <a:gd name="T6" fmla="*/ 717384993 w 2982"/>
              <a:gd name="T7" fmla="*/ 16645585 h 2442"/>
              <a:gd name="T8" fmla="*/ 14366506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45" name="Picture 1118" descr="screen">
            <a:extLst>
              <a:ext uri="{FF2B5EF4-FFF2-40B4-BE49-F238E27FC236}">
                <a16:creationId xmlns:a16="http://schemas.microsoft.com/office/drawing/2014/main" id="{36D42757-AA82-BC4A-B762-02C1B9622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6" name="Freeform 1119">
            <a:extLst>
              <a:ext uri="{FF2B5EF4-FFF2-40B4-BE49-F238E27FC236}">
                <a16:creationId xmlns:a16="http://schemas.microsoft.com/office/drawing/2014/main" id="{771B27C1-651A-E442-8B61-2CE9615A56F4}"/>
              </a:ext>
            </a:extLst>
          </p:cNvPr>
          <p:cNvSpPr>
            <a:spLocks/>
          </p:cNvSpPr>
          <p:nvPr/>
        </p:nvSpPr>
        <p:spPr bwMode="auto">
          <a:xfrm>
            <a:off x="7647403" y="3484701"/>
            <a:ext cx="195517" cy="29007"/>
          </a:xfrm>
          <a:custGeom>
            <a:avLst/>
            <a:gdLst>
              <a:gd name="T0" fmla="*/ 35620212 w 2528"/>
              <a:gd name="T1" fmla="*/ 0 h 455"/>
              <a:gd name="T2" fmla="*/ 608343257 w 2528"/>
              <a:gd name="T3" fmla="*/ 16582250 h 455"/>
              <a:gd name="T4" fmla="*/ 572256449 w 2528"/>
              <a:gd name="T5" fmla="*/ 16582250 h 455"/>
              <a:gd name="T6" fmla="*/ 0 w 2528"/>
              <a:gd name="T7" fmla="*/ 16582250 h 455"/>
              <a:gd name="T8" fmla="*/ 35620212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7" name="Freeform 1120">
            <a:extLst>
              <a:ext uri="{FF2B5EF4-FFF2-40B4-BE49-F238E27FC236}">
                <a16:creationId xmlns:a16="http://schemas.microsoft.com/office/drawing/2014/main" id="{01F889D1-8887-1C49-BA37-DFD1B9AB2ADA}"/>
              </a:ext>
            </a:extLst>
          </p:cNvPr>
          <p:cNvSpPr>
            <a:spLocks/>
          </p:cNvSpPr>
          <p:nvPr/>
        </p:nvSpPr>
        <p:spPr bwMode="auto">
          <a:xfrm>
            <a:off x="7603345" y="3484465"/>
            <a:ext cx="54275" cy="120745"/>
          </a:xfrm>
          <a:custGeom>
            <a:avLst/>
            <a:gdLst>
              <a:gd name="T0" fmla="*/ 142804406 w 702"/>
              <a:gd name="T1" fmla="*/ 0 h 1893"/>
              <a:gd name="T2" fmla="*/ 0 w 702"/>
              <a:gd name="T3" fmla="*/ 66174575 h 1893"/>
              <a:gd name="T4" fmla="*/ 35584530 w 702"/>
              <a:gd name="T5" fmla="*/ 66174575 h 1893"/>
              <a:gd name="T6" fmla="*/ 178855222 w 702"/>
              <a:gd name="T7" fmla="*/ 16607700 h 1893"/>
              <a:gd name="T8" fmla="*/ 14280440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8" name="Freeform 1121">
            <a:extLst>
              <a:ext uri="{FF2B5EF4-FFF2-40B4-BE49-F238E27FC236}">
                <a16:creationId xmlns:a16="http://schemas.microsoft.com/office/drawing/2014/main" id="{CDC9C001-630A-FA41-B495-4D40D0DD0A16}"/>
              </a:ext>
            </a:extLst>
          </p:cNvPr>
          <p:cNvSpPr>
            <a:spLocks/>
          </p:cNvSpPr>
          <p:nvPr/>
        </p:nvSpPr>
        <p:spPr bwMode="auto">
          <a:xfrm>
            <a:off x="7783026" y="3506043"/>
            <a:ext cx="58489" cy="139375"/>
          </a:xfrm>
          <a:custGeom>
            <a:avLst/>
            <a:gdLst>
              <a:gd name="T0" fmla="*/ 179213623 w 756"/>
              <a:gd name="T1" fmla="*/ 0 h 2184"/>
              <a:gd name="T2" fmla="*/ 35656008 w 756"/>
              <a:gd name="T3" fmla="*/ 82904513 h 2184"/>
              <a:gd name="T4" fmla="*/ 0 w 756"/>
              <a:gd name="T5" fmla="*/ 82904513 h 2184"/>
              <a:gd name="T6" fmla="*/ 143090785 w 756"/>
              <a:gd name="T7" fmla="*/ 16632211 h 2184"/>
              <a:gd name="T8" fmla="*/ 179213623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9" name="Freeform 1122">
            <a:extLst>
              <a:ext uri="{FF2B5EF4-FFF2-40B4-BE49-F238E27FC236}">
                <a16:creationId xmlns:a16="http://schemas.microsoft.com/office/drawing/2014/main" id="{64100BA3-0B54-DD43-BB5E-701CDD8B0F73}"/>
              </a:ext>
            </a:extLst>
          </p:cNvPr>
          <p:cNvSpPr>
            <a:spLocks/>
          </p:cNvSpPr>
          <p:nvPr/>
        </p:nvSpPr>
        <p:spPr bwMode="auto">
          <a:xfrm>
            <a:off x="7602706" y="3599078"/>
            <a:ext cx="214545" cy="47048"/>
          </a:xfrm>
          <a:custGeom>
            <a:avLst/>
            <a:gdLst>
              <a:gd name="T0" fmla="*/ 35658648 w 2773"/>
              <a:gd name="T1" fmla="*/ 0 h 738"/>
              <a:gd name="T2" fmla="*/ 0 w 2773"/>
              <a:gd name="T3" fmla="*/ 16581742 h 738"/>
              <a:gd name="T4" fmla="*/ 573357470 w 2773"/>
              <a:gd name="T5" fmla="*/ 33163485 h 738"/>
              <a:gd name="T6" fmla="*/ 573357470 w 2773"/>
              <a:gd name="T7" fmla="*/ 16581742 h 738"/>
              <a:gd name="T8" fmla="*/ 3565864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0" name="Freeform 1123">
            <a:extLst>
              <a:ext uri="{FF2B5EF4-FFF2-40B4-BE49-F238E27FC236}">
                <a16:creationId xmlns:a16="http://schemas.microsoft.com/office/drawing/2014/main" id="{9E9D3140-D9AE-4F45-8F84-4D3C98D78B6B}"/>
              </a:ext>
            </a:extLst>
          </p:cNvPr>
          <p:cNvSpPr>
            <a:spLocks/>
          </p:cNvSpPr>
          <p:nvPr/>
        </p:nvSpPr>
        <p:spPr bwMode="auto">
          <a:xfrm>
            <a:off x="7789539" y="3507222"/>
            <a:ext cx="54786" cy="139965"/>
          </a:xfrm>
          <a:custGeom>
            <a:avLst/>
            <a:gdLst>
              <a:gd name="T0" fmla="*/ 656550006 w 637"/>
              <a:gd name="T1" fmla="*/ 0 h 1659"/>
              <a:gd name="T2" fmla="*/ 656550006 w 637"/>
              <a:gd name="T3" fmla="*/ 0 h 1659"/>
              <a:gd name="T4" fmla="*/ 54716163 w 637"/>
              <a:gd name="T5" fmla="*/ 2147483646 h 1659"/>
              <a:gd name="T6" fmla="*/ 0 w 637"/>
              <a:gd name="T7" fmla="*/ 2147483646 h 1659"/>
              <a:gd name="T8" fmla="*/ 65655000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1" name="Freeform 1124">
            <a:extLst>
              <a:ext uri="{FF2B5EF4-FFF2-40B4-BE49-F238E27FC236}">
                <a16:creationId xmlns:a16="http://schemas.microsoft.com/office/drawing/2014/main" id="{CB680CE2-70CF-414B-A90C-4F185436FB1E}"/>
              </a:ext>
            </a:extLst>
          </p:cNvPr>
          <p:cNvSpPr>
            <a:spLocks/>
          </p:cNvSpPr>
          <p:nvPr/>
        </p:nvSpPr>
        <p:spPr bwMode="auto">
          <a:xfrm>
            <a:off x="7602962" y="3605327"/>
            <a:ext cx="190792" cy="46458"/>
          </a:xfrm>
          <a:custGeom>
            <a:avLst/>
            <a:gdLst>
              <a:gd name="T0" fmla="*/ 0 w 2216"/>
              <a:gd name="T1" fmla="*/ 0 h 550"/>
              <a:gd name="T2" fmla="*/ 54884212 w 2216"/>
              <a:gd name="T3" fmla="*/ 101852492 h 550"/>
              <a:gd name="T4" fmla="*/ 2147483646 w 2216"/>
              <a:gd name="T5" fmla="*/ 1017940055 h 550"/>
              <a:gd name="T6" fmla="*/ 2147483646 w 2216"/>
              <a:gd name="T7" fmla="*/ 86546456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52" name="Group 1125">
            <a:extLst>
              <a:ext uri="{FF2B5EF4-FFF2-40B4-BE49-F238E27FC236}">
                <a16:creationId xmlns:a16="http://schemas.microsoft.com/office/drawing/2014/main" id="{9F60269C-87FC-7B4F-A842-9DC67B8EAA98}"/>
              </a:ext>
            </a:extLst>
          </p:cNvPr>
          <p:cNvGrpSpPr>
            <a:grpSpLocks/>
          </p:cNvGrpSpPr>
          <p:nvPr/>
        </p:nvGrpSpPr>
        <p:grpSpPr bwMode="auto"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553" name="Freeform 1126">
              <a:extLst>
                <a:ext uri="{FF2B5EF4-FFF2-40B4-BE49-F238E27FC236}">
                  <a16:creationId xmlns:a16="http://schemas.microsoft.com/office/drawing/2014/main" id="{4FFBDA0B-A844-8843-929D-C2BE7773C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4" name="Freeform 1127">
              <a:extLst>
                <a:ext uri="{FF2B5EF4-FFF2-40B4-BE49-F238E27FC236}">
                  <a16:creationId xmlns:a16="http://schemas.microsoft.com/office/drawing/2014/main" id="{4DD67F4B-94E5-6549-9752-6611AC95F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Freeform 1128">
              <a:extLst>
                <a:ext uri="{FF2B5EF4-FFF2-40B4-BE49-F238E27FC236}">
                  <a16:creationId xmlns:a16="http://schemas.microsoft.com/office/drawing/2014/main" id="{750A5FFB-1B12-7F4E-ACA4-2C377FE84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Freeform 1129">
              <a:extLst>
                <a:ext uri="{FF2B5EF4-FFF2-40B4-BE49-F238E27FC236}">
                  <a16:creationId xmlns:a16="http://schemas.microsoft.com/office/drawing/2014/main" id="{BF7E87D4-1AD3-EE4A-AFFC-99BD48F23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Freeform 1130">
              <a:extLst>
                <a:ext uri="{FF2B5EF4-FFF2-40B4-BE49-F238E27FC236}">
                  <a16:creationId xmlns:a16="http://schemas.microsoft.com/office/drawing/2014/main" id="{02E16596-C2DE-3647-A871-06DAECE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8" name="Freeform 1131">
              <a:extLst>
                <a:ext uri="{FF2B5EF4-FFF2-40B4-BE49-F238E27FC236}">
                  <a16:creationId xmlns:a16="http://schemas.microsoft.com/office/drawing/2014/main" id="{B211ECED-3668-E64F-9A50-7022B4D89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9" name="Freeform 1132">
            <a:extLst>
              <a:ext uri="{FF2B5EF4-FFF2-40B4-BE49-F238E27FC236}">
                <a16:creationId xmlns:a16="http://schemas.microsoft.com/office/drawing/2014/main" id="{40336415-FBC4-6744-9E8F-8A7FFA68E1E9}"/>
              </a:ext>
            </a:extLst>
          </p:cNvPr>
          <p:cNvSpPr>
            <a:spLocks/>
          </p:cNvSpPr>
          <p:nvPr/>
        </p:nvSpPr>
        <p:spPr bwMode="auto">
          <a:xfrm>
            <a:off x="7710617" y="3659096"/>
            <a:ext cx="78411" cy="60608"/>
          </a:xfrm>
          <a:custGeom>
            <a:avLst/>
            <a:gdLst>
              <a:gd name="T0" fmla="*/ 39250883 w 990"/>
              <a:gd name="T1" fmla="*/ 342828616 h 792"/>
              <a:gd name="T2" fmla="*/ 354255671 w 990"/>
              <a:gd name="T3" fmla="*/ 0 h 792"/>
              <a:gd name="T4" fmla="*/ 354255671 w 990"/>
              <a:gd name="T5" fmla="*/ 34504242 h 792"/>
              <a:gd name="T6" fmla="*/ 0 w 990"/>
              <a:gd name="T7" fmla="*/ 342828616 h 792"/>
              <a:gd name="T8" fmla="*/ 39250883 w 990"/>
              <a:gd name="T9" fmla="*/ 34282861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0" name="Freeform 1133">
            <a:extLst>
              <a:ext uri="{FF2B5EF4-FFF2-40B4-BE49-F238E27FC236}">
                <a16:creationId xmlns:a16="http://schemas.microsoft.com/office/drawing/2014/main" id="{3285F14A-C4F3-9947-A672-077D1F6C1DF0}"/>
              </a:ext>
            </a:extLst>
          </p:cNvPr>
          <p:cNvSpPr>
            <a:spLocks/>
          </p:cNvSpPr>
          <p:nvPr/>
        </p:nvSpPr>
        <p:spPr bwMode="auto">
          <a:xfrm>
            <a:off x="7510503" y="3663931"/>
            <a:ext cx="200625" cy="55302"/>
          </a:xfrm>
          <a:custGeom>
            <a:avLst/>
            <a:gdLst>
              <a:gd name="T0" fmla="*/ 39302216 w 2532"/>
              <a:gd name="T1" fmla="*/ 0 h 723"/>
              <a:gd name="T2" fmla="*/ 39302216 w 2532"/>
              <a:gd name="T3" fmla="*/ 0 h 723"/>
              <a:gd name="T4" fmla="*/ 867084690 w 2532"/>
              <a:gd name="T5" fmla="*/ 307891170 h 723"/>
              <a:gd name="T6" fmla="*/ 867084690 w 2532"/>
              <a:gd name="T7" fmla="*/ 342351506 h 723"/>
              <a:gd name="T8" fmla="*/ 0 w 2532"/>
              <a:gd name="T9" fmla="*/ 34009889 h 723"/>
              <a:gd name="T10" fmla="*/ 393022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1" name="Freeform 1134">
            <a:extLst>
              <a:ext uri="{FF2B5EF4-FFF2-40B4-BE49-F238E27FC236}">
                <a16:creationId xmlns:a16="http://schemas.microsoft.com/office/drawing/2014/main" id="{67C2AAE8-4732-E741-A556-5B5FCAA1EF03}"/>
              </a:ext>
            </a:extLst>
          </p:cNvPr>
          <p:cNvSpPr>
            <a:spLocks/>
          </p:cNvSpPr>
          <p:nvPr/>
        </p:nvSpPr>
        <p:spPr bwMode="auto">
          <a:xfrm>
            <a:off x="7510631" y="3653790"/>
            <a:ext cx="2171" cy="11202"/>
          </a:xfrm>
          <a:custGeom>
            <a:avLst/>
            <a:gdLst>
              <a:gd name="T0" fmla="*/ 48903362 w 26"/>
              <a:gd name="T1" fmla="*/ 33634500 h 147"/>
              <a:gd name="T2" fmla="*/ 48903362 w 26"/>
              <a:gd name="T3" fmla="*/ 67263209 h 147"/>
              <a:gd name="T4" fmla="*/ 0 w 26"/>
              <a:gd name="T5" fmla="*/ 67263209 h 147"/>
              <a:gd name="T6" fmla="*/ 48903362 w 26"/>
              <a:gd name="T7" fmla="*/ 0 h 147"/>
              <a:gd name="T8" fmla="*/ 48903362 w 26"/>
              <a:gd name="T9" fmla="*/ 33634500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2" name="Freeform 1135">
            <a:extLst>
              <a:ext uri="{FF2B5EF4-FFF2-40B4-BE49-F238E27FC236}">
                <a16:creationId xmlns:a16="http://schemas.microsoft.com/office/drawing/2014/main" id="{7B5493A7-0ADE-DE4B-8A2D-B6930CC87E0D}"/>
              </a:ext>
            </a:extLst>
          </p:cNvPr>
          <p:cNvSpPr>
            <a:spLocks/>
          </p:cNvSpPr>
          <p:nvPr/>
        </p:nvSpPr>
        <p:spPr bwMode="auto">
          <a:xfrm>
            <a:off x="7510758" y="3608157"/>
            <a:ext cx="93225" cy="46340"/>
          </a:xfrm>
          <a:custGeom>
            <a:avLst/>
            <a:gdLst>
              <a:gd name="T0" fmla="*/ 395043791 w 1176"/>
              <a:gd name="T1" fmla="*/ 0 h 606"/>
              <a:gd name="T2" fmla="*/ 0 w 1176"/>
              <a:gd name="T3" fmla="*/ 273654982 h 606"/>
              <a:gd name="T4" fmla="*/ 39357994 w 1176"/>
              <a:gd name="T5" fmla="*/ 273654982 h 606"/>
              <a:gd name="T6" fmla="*/ 395043791 w 1176"/>
              <a:gd name="T7" fmla="*/ 33985420 h 606"/>
              <a:gd name="T8" fmla="*/ 39504379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" name="Freeform 1136">
            <a:extLst>
              <a:ext uri="{FF2B5EF4-FFF2-40B4-BE49-F238E27FC236}">
                <a16:creationId xmlns:a16="http://schemas.microsoft.com/office/drawing/2014/main" id="{ABDF9575-98B6-4B4F-8A52-BE504AC28791}"/>
              </a:ext>
            </a:extLst>
          </p:cNvPr>
          <p:cNvSpPr>
            <a:spLocks/>
          </p:cNvSpPr>
          <p:nvPr/>
        </p:nvSpPr>
        <p:spPr bwMode="auto">
          <a:xfrm>
            <a:off x="7517016" y="3656149"/>
            <a:ext cx="190281" cy="53180"/>
          </a:xfrm>
          <a:custGeom>
            <a:avLst/>
            <a:gdLst>
              <a:gd name="T0" fmla="*/ 31829833 w 2532"/>
              <a:gd name="T1" fmla="*/ 0 h 723"/>
              <a:gd name="T2" fmla="*/ 31829833 w 2532"/>
              <a:gd name="T3" fmla="*/ 0 h 723"/>
              <a:gd name="T4" fmla="*/ 382827787 w 2532"/>
              <a:gd name="T5" fmla="*/ 175498781 h 723"/>
              <a:gd name="T6" fmla="*/ 382827787 w 2532"/>
              <a:gd name="T7" fmla="*/ 175498781 h 723"/>
              <a:gd name="T8" fmla="*/ 0 w 2532"/>
              <a:gd name="T9" fmla="*/ 29448186 h 723"/>
              <a:gd name="T10" fmla="*/ 31829833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4" name="Freeform 1137">
            <a:extLst>
              <a:ext uri="{FF2B5EF4-FFF2-40B4-BE49-F238E27FC236}">
                <a16:creationId xmlns:a16="http://schemas.microsoft.com/office/drawing/2014/main" id="{0C2D4079-DE2C-DF42-840E-F0C84B211891}"/>
              </a:ext>
            </a:extLst>
          </p:cNvPr>
          <p:cNvSpPr>
            <a:spLocks/>
          </p:cNvSpPr>
          <p:nvPr/>
        </p:nvSpPr>
        <p:spPr bwMode="auto">
          <a:xfrm flipV="1">
            <a:off x="7707042" y="36523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02641137 h 723"/>
              <a:gd name="T6" fmla="*/ 0 w 2532"/>
              <a:gd name="T7" fmla="*/ 302641137 h 723"/>
              <a:gd name="T8" fmla="*/ 0 w 2532"/>
              <a:gd name="T9" fmla="*/ 33575256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65" name="Picture 1140" descr="desktop_computer_stylized_medium">
            <a:extLst>
              <a:ext uri="{FF2B5EF4-FFF2-40B4-BE49-F238E27FC236}">
                <a16:creationId xmlns:a16="http://schemas.microsoft.com/office/drawing/2014/main" id="{A21E0DBE-D0FD-5041-856A-4ABB25A75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6" name="Freeform 1141">
            <a:extLst>
              <a:ext uri="{FF2B5EF4-FFF2-40B4-BE49-F238E27FC236}">
                <a16:creationId xmlns:a16="http://schemas.microsoft.com/office/drawing/2014/main" id="{53EA7EB9-B898-3D4C-B484-740149E12EE1}"/>
              </a:ext>
            </a:extLst>
          </p:cNvPr>
          <p:cNvSpPr>
            <a:spLocks/>
          </p:cNvSpPr>
          <p:nvPr/>
        </p:nvSpPr>
        <p:spPr bwMode="auto">
          <a:xfrm flipH="1">
            <a:off x="8145217" y="3599942"/>
            <a:ext cx="169400" cy="156753"/>
          </a:xfrm>
          <a:custGeom>
            <a:avLst/>
            <a:gdLst>
              <a:gd name="T0" fmla="*/ 0 w 356"/>
              <a:gd name="T1" fmla="*/ 0 h 368"/>
              <a:gd name="T2" fmla="*/ 300 w 356"/>
              <a:gd name="T3" fmla="*/ 14 h 368"/>
              <a:gd name="T4" fmla="*/ 356 w 356"/>
              <a:gd name="T5" fmla="*/ 294 h 368"/>
              <a:gd name="T6" fmla="*/ 78 w 356"/>
              <a:gd name="T7" fmla="*/ 368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67" name="Picture 571" descr="fridge2.png">
            <a:extLst>
              <a:ext uri="{FF2B5EF4-FFF2-40B4-BE49-F238E27FC236}">
                <a16:creationId xmlns:a16="http://schemas.microsoft.com/office/drawing/2014/main" id="{577191EB-8A3F-834F-8B39-EC687206A99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8" name="Group 950">
            <a:extLst>
              <a:ext uri="{FF2B5EF4-FFF2-40B4-BE49-F238E27FC236}">
                <a16:creationId xmlns:a16="http://schemas.microsoft.com/office/drawing/2014/main" id="{5735042C-F4F6-E841-8E40-61483CCB327D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569" name="Freeform 951">
              <a:extLst>
                <a:ext uri="{FF2B5EF4-FFF2-40B4-BE49-F238E27FC236}">
                  <a16:creationId xmlns:a16="http://schemas.microsoft.com/office/drawing/2014/main" id="{22D3C551-A85F-3745-87FC-A070FB5E0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0" name="Rectangle 952">
              <a:extLst>
                <a:ext uri="{FF2B5EF4-FFF2-40B4-BE49-F238E27FC236}">
                  <a16:creationId xmlns:a16="http://schemas.microsoft.com/office/drawing/2014/main" id="{45DACCF3-C286-0A44-8A39-0E1089214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71" name="Freeform 953">
              <a:extLst>
                <a:ext uri="{FF2B5EF4-FFF2-40B4-BE49-F238E27FC236}">
                  <a16:creationId xmlns:a16="http://schemas.microsoft.com/office/drawing/2014/main" id="{96AEB937-A8A9-AC4F-B23A-6A1E4162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2" name="Freeform 954">
              <a:extLst>
                <a:ext uri="{FF2B5EF4-FFF2-40B4-BE49-F238E27FC236}">
                  <a16:creationId xmlns:a16="http://schemas.microsoft.com/office/drawing/2014/main" id="{783A8F2D-1994-A449-B405-01FDC7882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3" name="Rectangle 955">
              <a:extLst>
                <a:ext uri="{FF2B5EF4-FFF2-40B4-BE49-F238E27FC236}">
                  <a16:creationId xmlns:a16="http://schemas.microsoft.com/office/drawing/2014/main" id="{79D1AAF6-E8EA-7047-903F-95811E5E5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574" name="Group 956">
              <a:extLst>
                <a:ext uri="{FF2B5EF4-FFF2-40B4-BE49-F238E27FC236}">
                  <a16:creationId xmlns:a16="http://schemas.microsoft.com/office/drawing/2014/main" id="{1986CD7C-E347-A446-88E4-265D76A881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99" name="AutoShape 957">
                <a:extLst>
                  <a:ext uri="{FF2B5EF4-FFF2-40B4-BE49-F238E27FC236}">
                    <a16:creationId xmlns:a16="http://schemas.microsoft.com/office/drawing/2014/main" id="{4C4FD478-8464-F646-81D2-1518B9D1A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00" name="AutoShape 958">
                <a:extLst>
                  <a:ext uri="{FF2B5EF4-FFF2-40B4-BE49-F238E27FC236}">
                    <a16:creationId xmlns:a16="http://schemas.microsoft.com/office/drawing/2014/main" id="{847BFDDE-1F32-9040-8229-CCE48BC9C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75" name="Rectangle 959">
              <a:extLst>
                <a:ext uri="{FF2B5EF4-FFF2-40B4-BE49-F238E27FC236}">
                  <a16:creationId xmlns:a16="http://schemas.microsoft.com/office/drawing/2014/main" id="{DA51FAAA-95BC-944E-9C3A-7AEC34F12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576" name="Group 960">
              <a:extLst>
                <a:ext uri="{FF2B5EF4-FFF2-40B4-BE49-F238E27FC236}">
                  <a16:creationId xmlns:a16="http://schemas.microsoft.com/office/drawing/2014/main" id="{0877EF25-76C4-0B4F-ACED-6500AD5778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97" name="AutoShape 961">
                <a:extLst>
                  <a:ext uri="{FF2B5EF4-FFF2-40B4-BE49-F238E27FC236}">
                    <a16:creationId xmlns:a16="http://schemas.microsoft.com/office/drawing/2014/main" id="{F5EB3355-E7EE-A34C-8207-46FCE1A47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98" name="AutoShape 962">
                <a:extLst>
                  <a:ext uri="{FF2B5EF4-FFF2-40B4-BE49-F238E27FC236}">
                    <a16:creationId xmlns:a16="http://schemas.microsoft.com/office/drawing/2014/main" id="{0AC6EC41-3E7E-9841-AA27-EDDD4280C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77" name="Rectangle 963">
              <a:extLst>
                <a:ext uri="{FF2B5EF4-FFF2-40B4-BE49-F238E27FC236}">
                  <a16:creationId xmlns:a16="http://schemas.microsoft.com/office/drawing/2014/main" id="{8FA0179A-A8BA-8A4D-B70B-90F6D3F1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78" name="Rectangle 964">
              <a:extLst>
                <a:ext uri="{FF2B5EF4-FFF2-40B4-BE49-F238E27FC236}">
                  <a16:creationId xmlns:a16="http://schemas.microsoft.com/office/drawing/2014/main" id="{6CD66963-1D27-A64B-8454-69F7B25BF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579" name="Group 965">
              <a:extLst>
                <a:ext uri="{FF2B5EF4-FFF2-40B4-BE49-F238E27FC236}">
                  <a16:creationId xmlns:a16="http://schemas.microsoft.com/office/drawing/2014/main" id="{CC6095E0-CC4B-1D4F-89A2-7F311C804C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95" name="AutoShape 966">
                <a:extLst>
                  <a:ext uri="{FF2B5EF4-FFF2-40B4-BE49-F238E27FC236}">
                    <a16:creationId xmlns:a16="http://schemas.microsoft.com/office/drawing/2014/main" id="{EB981CA6-F30D-7241-BDD5-D8C0C5731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96" name="AutoShape 967">
                <a:extLst>
                  <a:ext uri="{FF2B5EF4-FFF2-40B4-BE49-F238E27FC236}">
                    <a16:creationId xmlns:a16="http://schemas.microsoft.com/office/drawing/2014/main" id="{EC19E373-CAD4-6D4C-923F-C5D397A82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0" name="Freeform 968">
              <a:extLst>
                <a:ext uri="{FF2B5EF4-FFF2-40B4-BE49-F238E27FC236}">
                  <a16:creationId xmlns:a16="http://schemas.microsoft.com/office/drawing/2014/main" id="{72DFB21B-A2A0-1F46-B91B-027AD2996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1" name="Group 969">
              <a:extLst>
                <a:ext uri="{FF2B5EF4-FFF2-40B4-BE49-F238E27FC236}">
                  <a16:creationId xmlns:a16="http://schemas.microsoft.com/office/drawing/2014/main" id="{15849530-6472-3E49-8B7E-1A58856F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93" name="AutoShape 970">
                <a:extLst>
                  <a:ext uri="{FF2B5EF4-FFF2-40B4-BE49-F238E27FC236}">
                    <a16:creationId xmlns:a16="http://schemas.microsoft.com/office/drawing/2014/main" id="{CBCF62DB-5E67-CA49-8D3A-662080ADF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94" name="AutoShape 971">
                <a:extLst>
                  <a:ext uri="{FF2B5EF4-FFF2-40B4-BE49-F238E27FC236}">
                    <a16:creationId xmlns:a16="http://schemas.microsoft.com/office/drawing/2014/main" id="{6DB4EBDB-D578-3545-BDB8-9CA4781E0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2" name="Rectangle 972">
              <a:extLst>
                <a:ext uri="{FF2B5EF4-FFF2-40B4-BE49-F238E27FC236}">
                  <a16:creationId xmlns:a16="http://schemas.microsoft.com/office/drawing/2014/main" id="{E250C3E9-ACB1-6A4D-95A3-B9B16C1BD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83" name="Freeform 973">
              <a:extLst>
                <a:ext uri="{FF2B5EF4-FFF2-40B4-BE49-F238E27FC236}">
                  <a16:creationId xmlns:a16="http://schemas.microsoft.com/office/drawing/2014/main" id="{33C50C5C-2AB7-F242-98DA-3307FEF17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4" name="Freeform 974">
              <a:extLst>
                <a:ext uri="{FF2B5EF4-FFF2-40B4-BE49-F238E27FC236}">
                  <a16:creationId xmlns:a16="http://schemas.microsoft.com/office/drawing/2014/main" id="{A79D503A-1A02-C445-981A-74B8D6355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5" name="Oval 975">
              <a:extLst>
                <a:ext uri="{FF2B5EF4-FFF2-40B4-BE49-F238E27FC236}">
                  <a16:creationId xmlns:a16="http://schemas.microsoft.com/office/drawing/2014/main" id="{8FA994E3-BACE-B240-9222-28281650B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86" name="Freeform 976">
              <a:extLst>
                <a:ext uri="{FF2B5EF4-FFF2-40B4-BE49-F238E27FC236}">
                  <a16:creationId xmlns:a16="http://schemas.microsoft.com/office/drawing/2014/main" id="{3DD7BC31-D168-4F45-B7FD-B1E08C297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7" name="AutoShape 977">
              <a:extLst>
                <a:ext uri="{FF2B5EF4-FFF2-40B4-BE49-F238E27FC236}">
                  <a16:creationId xmlns:a16="http://schemas.microsoft.com/office/drawing/2014/main" id="{E3605F0E-FB5C-B54D-946F-B89035AB4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88" name="AutoShape 978">
              <a:extLst>
                <a:ext uri="{FF2B5EF4-FFF2-40B4-BE49-F238E27FC236}">
                  <a16:creationId xmlns:a16="http://schemas.microsoft.com/office/drawing/2014/main" id="{41BAAFA9-F4F1-EE4C-B44E-039A2CDB0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89" name="Oval 979">
              <a:extLst>
                <a:ext uri="{FF2B5EF4-FFF2-40B4-BE49-F238E27FC236}">
                  <a16:creationId xmlns:a16="http://schemas.microsoft.com/office/drawing/2014/main" id="{64F7C1B8-8B9D-F447-9E1C-8D97DA0DA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90" name="Oval 980">
              <a:extLst>
                <a:ext uri="{FF2B5EF4-FFF2-40B4-BE49-F238E27FC236}">
                  <a16:creationId xmlns:a16="http://schemas.microsoft.com/office/drawing/2014/main" id="{888761A6-604E-F84B-B426-6C858F3F6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91" name="Oval 981">
              <a:extLst>
                <a:ext uri="{FF2B5EF4-FFF2-40B4-BE49-F238E27FC236}">
                  <a16:creationId xmlns:a16="http://schemas.microsoft.com/office/drawing/2014/main" id="{A16AC956-F306-D849-B69D-37547256E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92" name="Rectangle 982">
              <a:extLst>
                <a:ext uri="{FF2B5EF4-FFF2-40B4-BE49-F238E27FC236}">
                  <a16:creationId xmlns:a16="http://schemas.microsoft.com/office/drawing/2014/main" id="{AF3FD570-AA67-6449-8E26-A1C308370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01" name="Group 590">
            <a:extLst>
              <a:ext uri="{FF2B5EF4-FFF2-40B4-BE49-F238E27FC236}">
                <a16:creationId xmlns:a16="http://schemas.microsoft.com/office/drawing/2014/main" id="{9F1CF6AA-66CE-0A4D-8006-7E7CF9B2A53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602" name="Picture 591" descr="desktop_computer_stylized_medium">
              <a:extLst>
                <a:ext uri="{FF2B5EF4-FFF2-40B4-BE49-F238E27FC236}">
                  <a16:creationId xmlns:a16="http://schemas.microsoft.com/office/drawing/2014/main" id="{44C24668-E691-0B42-ACD3-0BF868FDF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3" name="Freeform 592">
              <a:extLst>
                <a:ext uri="{FF2B5EF4-FFF2-40B4-BE49-F238E27FC236}">
                  <a16:creationId xmlns:a16="http://schemas.microsoft.com/office/drawing/2014/main" id="{CABD3030-DCAF-DD41-B18D-347BE0F2E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04" name="Picture 1066" descr="laptop_keyboard">
            <a:extLst>
              <a:ext uri="{FF2B5EF4-FFF2-40B4-BE49-F238E27FC236}">
                <a16:creationId xmlns:a16="http://schemas.microsoft.com/office/drawing/2014/main" id="{2DF4403F-5EFE-304B-81A0-50FF7891E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5" name="Freeform 1067">
            <a:extLst>
              <a:ext uri="{FF2B5EF4-FFF2-40B4-BE49-F238E27FC236}">
                <a16:creationId xmlns:a16="http://schemas.microsoft.com/office/drawing/2014/main" id="{FB570DDF-A8FB-DF4A-A4CA-015B87954374}"/>
              </a:ext>
            </a:extLst>
          </p:cNvPr>
          <p:cNvSpPr>
            <a:spLocks/>
          </p:cNvSpPr>
          <p:nvPr/>
        </p:nvSpPr>
        <p:spPr bwMode="auto">
          <a:xfrm>
            <a:off x="9300597" y="5923494"/>
            <a:ext cx="204043" cy="157052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6" name="Picture 1068" descr="screen">
            <a:extLst>
              <a:ext uri="{FF2B5EF4-FFF2-40B4-BE49-F238E27FC236}">
                <a16:creationId xmlns:a16="http://schemas.microsoft.com/office/drawing/2014/main" id="{944E3410-7020-E24A-8524-F1E9D0026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7" name="Freeform 1069">
            <a:extLst>
              <a:ext uri="{FF2B5EF4-FFF2-40B4-BE49-F238E27FC236}">
                <a16:creationId xmlns:a16="http://schemas.microsoft.com/office/drawing/2014/main" id="{E46192AD-5DCB-8E44-99ED-54F5A61D337B}"/>
              </a:ext>
            </a:extLst>
          </p:cNvPr>
          <p:cNvSpPr>
            <a:spLocks/>
          </p:cNvSpPr>
          <p:nvPr/>
        </p:nvSpPr>
        <p:spPr bwMode="auto">
          <a:xfrm>
            <a:off x="9337747" y="5918861"/>
            <a:ext cx="172878" cy="29225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8" name="Freeform 1070">
            <a:extLst>
              <a:ext uri="{FF2B5EF4-FFF2-40B4-BE49-F238E27FC236}">
                <a16:creationId xmlns:a16="http://schemas.microsoft.com/office/drawing/2014/main" id="{1A14EC36-AA1C-E445-9DA6-6967319BA1F6}"/>
              </a:ext>
            </a:extLst>
          </p:cNvPr>
          <p:cNvSpPr>
            <a:spLocks/>
          </p:cNvSpPr>
          <p:nvPr/>
        </p:nvSpPr>
        <p:spPr bwMode="auto">
          <a:xfrm>
            <a:off x="9298791" y="5918624"/>
            <a:ext cx="47990" cy="121650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9" name="Freeform 1071">
            <a:extLst>
              <a:ext uri="{FF2B5EF4-FFF2-40B4-BE49-F238E27FC236}">
                <a16:creationId xmlns:a16="http://schemas.microsoft.com/office/drawing/2014/main" id="{B69D8D33-8C94-864D-B235-74D8D2C228CE}"/>
              </a:ext>
            </a:extLst>
          </p:cNvPr>
          <p:cNvSpPr>
            <a:spLocks/>
          </p:cNvSpPr>
          <p:nvPr/>
        </p:nvSpPr>
        <p:spPr bwMode="auto">
          <a:xfrm>
            <a:off x="9457666" y="5940364"/>
            <a:ext cx="51716" cy="14042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0" name="Freeform 1072">
            <a:extLst>
              <a:ext uri="{FF2B5EF4-FFF2-40B4-BE49-F238E27FC236}">
                <a16:creationId xmlns:a16="http://schemas.microsoft.com/office/drawing/2014/main" id="{0841F627-5CDD-9F4A-AD85-20D9D6603BFB}"/>
              </a:ext>
            </a:extLst>
          </p:cNvPr>
          <p:cNvSpPr>
            <a:spLocks/>
          </p:cNvSpPr>
          <p:nvPr/>
        </p:nvSpPr>
        <p:spPr bwMode="auto">
          <a:xfrm>
            <a:off x="9298226" y="6034096"/>
            <a:ext cx="189702" cy="47401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2" name="Freeform 1073">
            <a:extLst>
              <a:ext uri="{FF2B5EF4-FFF2-40B4-BE49-F238E27FC236}">
                <a16:creationId xmlns:a16="http://schemas.microsoft.com/office/drawing/2014/main" id="{EB79CA9C-4D69-D94C-B9A4-DEEEC0130836}"/>
              </a:ext>
            </a:extLst>
          </p:cNvPr>
          <p:cNvSpPr>
            <a:spLocks/>
          </p:cNvSpPr>
          <p:nvPr/>
        </p:nvSpPr>
        <p:spPr bwMode="auto">
          <a:xfrm>
            <a:off x="9463425" y="5941552"/>
            <a:ext cx="48442" cy="141014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3" name="Freeform 1074">
            <a:extLst>
              <a:ext uri="{FF2B5EF4-FFF2-40B4-BE49-F238E27FC236}">
                <a16:creationId xmlns:a16="http://schemas.microsoft.com/office/drawing/2014/main" id="{7D676693-034F-6A46-83DB-3286BADB201C}"/>
              </a:ext>
            </a:extLst>
          </p:cNvPr>
          <p:cNvSpPr>
            <a:spLocks/>
          </p:cNvSpPr>
          <p:nvPr/>
        </p:nvSpPr>
        <p:spPr bwMode="auto">
          <a:xfrm>
            <a:off x="9298452" y="6040392"/>
            <a:ext cx="168700" cy="46807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14" name="Group 1075">
            <a:extLst>
              <a:ext uri="{FF2B5EF4-FFF2-40B4-BE49-F238E27FC236}">
                <a16:creationId xmlns:a16="http://schemas.microsoft.com/office/drawing/2014/main" id="{94CC2DD5-B63F-AB48-93E7-34EC93B0FA2D}"/>
              </a:ext>
            </a:extLst>
          </p:cNvPr>
          <p:cNvGrpSpPr>
            <a:grpSpLocks/>
          </p:cNvGrpSpPr>
          <p:nvPr/>
        </p:nvGrpSpPr>
        <p:grpSpPr bwMode="auto"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615" name="Freeform 1076">
              <a:extLst>
                <a:ext uri="{FF2B5EF4-FFF2-40B4-BE49-F238E27FC236}">
                  <a16:creationId xmlns:a16="http://schemas.microsoft.com/office/drawing/2014/main" id="{45FC5ED1-B408-A24E-8D6D-9AFCF871C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6" name="Freeform 1077">
              <a:extLst>
                <a:ext uri="{FF2B5EF4-FFF2-40B4-BE49-F238E27FC236}">
                  <a16:creationId xmlns:a16="http://schemas.microsoft.com/office/drawing/2014/main" id="{63598A40-CC5C-0A49-B903-A698BEDF0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7" name="Freeform 1078">
              <a:extLst>
                <a:ext uri="{FF2B5EF4-FFF2-40B4-BE49-F238E27FC236}">
                  <a16:creationId xmlns:a16="http://schemas.microsoft.com/office/drawing/2014/main" id="{CF8B9475-AD03-7E4E-ADB6-4F03AD469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8" name="Freeform 1079">
              <a:extLst>
                <a:ext uri="{FF2B5EF4-FFF2-40B4-BE49-F238E27FC236}">
                  <a16:creationId xmlns:a16="http://schemas.microsoft.com/office/drawing/2014/main" id="{7AE14138-8A2C-5545-B830-2034C4721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9" name="Freeform 1080">
              <a:extLst>
                <a:ext uri="{FF2B5EF4-FFF2-40B4-BE49-F238E27FC236}">
                  <a16:creationId xmlns:a16="http://schemas.microsoft.com/office/drawing/2014/main" id="{BAFE176C-693C-D14B-8E54-419850E2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0" name="Freeform 1081">
              <a:extLst>
                <a:ext uri="{FF2B5EF4-FFF2-40B4-BE49-F238E27FC236}">
                  <a16:creationId xmlns:a16="http://schemas.microsoft.com/office/drawing/2014/main" id="{481014CC-D260-FA4C-9486-DDB3782B7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21" name="Freeform 1082">
            <a:extLst>
              <a:ext uri="{FF2B5EF4-FFF2-40B4-BE49-F238E27FC236}">
                <a16:creationId xmlns:a16="http://schemas.microsoft.com/office/drawing/2014/main" id="{0652B59F-8997-E44F-9DA2-A76CAE887548}"/>
              </a:ext>
            </a:extLst>
          </p:cNvPr>
          <p:cNvSpPr>
            <a:spLocks/>
          </p:cNvSpPr>
          <p:nvPr/>
        </p:nvSpPr>
        <p:spPr bwMode="auto">
          <a:xfrm>
            <a:off x="9393642" y="6094565"/>
            <a:ext cx="69332" cy="61063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2" name="Freeform 1083">
            <a:extLst>
              <a:ext uri="{FF2B5EF4-FFF2-40B4-BE49-F238E27FC236}">
                <a16:creationId xmlns:a16="http://schemas.microsoft.com/office/drawing/2014/main" id="{C134975A-D4F2-FC47-864A-EE4E8A5F50A3}"/>
              </a:ext>
            </a:extLst>
          </p:cNvPr>
          <p:cNvSpPr>
            <a:spLocks/>
          </p:cNvSpPr>
          <p:nvPr/>
        </p:nvSpPr>
        <p:spPr bwMode="auto">
          <a:xfrm>
            <a:off x="9216699" y="6099436"/>
            <a:ext cx="177394" cy="55717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3" name="Freeform 1084">
            <a:extLst>
              <a:ext uri="{FF2B5EF4-FFF2-40B4-BE49-F238E27FC236}">
                <a16:creationId xmlns:a16="http://schemas.microsoft.com/office/drawing/2014/main" id="{C8CF8631-059E-1B4C-8273-B06B328E8D68}"/>
              </a:ext>
            </a:extLst>
          </p:cNvPr>
          <p:cNvSpPr>
            <a:spLocks/>
          </p:cNvSpPr>
          <p:nvPr/>
        </p:nvSpPr>
        <p:spPr bwMode="auto">
          <a:xfrm>
            <a:off x="9216812" y="6089219"/>
            <a:ext cx="1920" cy="11286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4" name="Freeform 1085">
            <a:extLst>
              <a:ext uri="{FF2B5EF4-FFF2-40B4-BE49-F238E27FC236}">
                <a16:creationId xmlns:a16="http://schemas.microsoft.com/office/drawing/2014/main" id="{D070118A-6981-6146-8460-7167D293A57A}"/>
              </a:ext>
            </a:extLst>
          </p:cNvPr>
          <p:cNvSpPr>
            <a:spLocks/>
          </p:cNvSpPr>
          <p:nvPr/>
        </p:nvSpPr>
        <p:spPr bwMode="auto">
          <a:xfrm>
            <a:off x="9216925" y="6043244"/>
            <a:ext cx="82430" cy="46688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5" name="Freeform 1086">
            <a:extLst>
              <a:ext uri="{FF2B5EF4-FFF2-40B4-BE49-F238E27FC236}">
                <a16:creationId xmlns:a16="http://schemas.microsoft.com/office/drawing/2014/main" id="{57A6D50A-6D07-5F4F-A135-05162A22DF19}"/>
              </a:ext>
            </a:extLst>
          </p:cNvPr>
          <p:cNvSpPr>
            <a:spLocks/>
          </p:cNvSpPr>
          <p:nvPr/>
        </p:nvSpPr>
        <p:spPr bwMode="auto">
          <a:xfrm>
            <a:off x="9222458" y="6091595"/>
            <a:ext cx="168248" cy="53578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6" name="Freeform 1087">
            <a:extLst>
              <a:ext uri="{FF2B5EF4-FFF2-40B4-BE49-F238E27FC236}">
                <a16:creationId xmlns:a16="http://schemas.microsoft.com/office/drawing/2014/main" id="{B57CACCE-EA63-FA47-B046-754890CFF439}"/>
              </a:ext>
            </a:extLst>
          </p:cNvPr>
          <p:cNvSpPr>
            <a:spLocks/>
          </p:cNvSpPr>
          <p:nvPr/>
        </p:nvSpPr>
        <p:spPr bwMode="auto">
          <a:xfrm flipV="1">
            <a:off x="9390480" y="6087793"/>
            <a:ext cx="68654" cy="5547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27" name="Group 590">
            <a:extLst>
              <a:ext uri="{FF2B5EF4-FFF2-40B4-BE49-F238E27FC236}">
                <a16:creationId xmlns:a16="http://schemas.microsoft.com/office/drawing/2014/main" id="{C684AD49-1F76-2E49-9875-F55F5C619E6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628" name="Picture 591" descr="desktop_computer_stylized_medium">
              <a:extLst>
                <a:ext uri="{FF2B5EF4-FFF2-40B4-BE49-F238E27FC236}">
                  <a16:creationId xmlns:a16="http://schemas.microsoft.com/office/drawing/2014/main" id="{9C233B01-D652-D94E-B3AD-055B6CE781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9" name="Freeform 592">
              <a:extLst>
                <a:ext uri="{FF2B5EF4-FFF2-40B4-BE49-F238E27FC236}">
                  <a16:creationId xmlns:a16="http://schemas.microsoft.com/office/drawing/2014/main" id="{45269DD4-CA63-354D-9145-2A95C038D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0" name="Group 590">
            <a:extLst>
              <a:ext uri="{FF2B5EF4-FFF2-40B4-BE49-F238E27FC236}">
                <a16:creationId xmlns:a16="http://schemas.microsoft.com/office/drawing/2014/main" id="{0649F6EB-AA9E-484D-9520-3B36D71ADC5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631" name="Picture 591" descr="desktop_computer_stylized_medium">
              <a:extLst>
                <a:ext uri="{FF2B5EF4-FFF2-40B4-BE49-F238E27FC236}">
                  <a16:creationId xmlns:a16="http://schemas.microsoft.com/office/drawing/2014/main" id="{A80EE6BA-65D7-E743-873F-A7517F759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2" name="Freeform 592">
              <a:extLst>
                <a:ext uri="{FF2B5EF4-FFF2-40B4-BE49-F238E27FC236}">
                  <a16:creationId xmlns:a16="http://schemas.microsoft.com/office/drawing/2014/main" id="{C0427B55-470C-CE4E-8B2F-538CBD4C9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33" name="Picture 1066" descr="laptop_keyboard">
            <a:extLst>
              <a:ext uri="{FF2B5EF4-FFF2-40B4-BE49-F238E27FC236}">
                <a16:creationId xmlns:a16="http://schemas.microsoft.com/office/drawing/2014/main" id="{7E86700F-0659-2444-B8EB-DDF9D7443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" name="Freeform 1067">
            <a:extLst>
              <a:ext uri="{FF2B5EF4-FFF2-40B4-BE49-F238E27FC236}">
                <a16:creationId xmlns:a16="http://schemas.microsoft.com/office/drawing/2014/main" id="{D0C73A4D-4EE5-6547-9535-596AA6C1E74B}"/>
              </a:ext>
            </a:extLst>
          </p:cNvPr>
          <p:cNvSpPr>
            <a:spLocks/>
          </p:cNvSpPr>
          <p:nvPr/>
        </p:nvSpPr>
        <p:spPr bwMode="auto">
          <a:xfrm>
            <a:off x="9636557" y="5853324"/>
            <a:ext cx="210015" cy="129281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5" name="Picture 1068" descr="screen">
            <a:extLst>
              <a:ext uri="{FF2B5EF4-FFF2-40B4-BE49-F238E27FC236}">
                <a16:creationId xmlns:a16="http://schemas.microsoft.com/office/drawing/2014/main" id="{72679D1F-55A3-3D46-9C15-B6855404F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6" name="Freeform 1069">
            <a:extLst>
              <a:ext uri="{FF2B5EF4-FFF2-40B4-BE49-F238E27FC236}">
                <a16:creationId xmlns:a16="http://schemas.microsoft.com/office/drawing/2014/main" id="{0090A7D7-2EEE-7A40-BDF6-D8EB8EC7D1AA}"/>
              </a:ext>
            </a:extLst>
          </p:cNvPr>
          <p:cNvSpPr>
            <a:spLocks/>
          </p:cNvSpPr>
          <p:nvPr/>
        </p:nvSpPr>
        <p:spPr bwMode="auto">
          <a:xfrm>
            <a:off x="9674794" y="5849510"/>
            <a:ext cx="177937" cy="24057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7" name="Freeform 1070">
            <a:extLst>
              <a:ext uri="{FF2B5EF4-FFF2-40B4-BE49-F238E27FC236}">
                <a16:creationId xmlns:a16="http://schemas.microsoft.com/office/drawing/2014/main" id="{62CD4469-E9F3-074E-8E3F-B2FB2BD5C728}"/>
              </a:ext>
            </a:extLst>
          </p:cNvPr>
          <p:cNvSpPr>
            <a:spLocks/>
          </p:cNvSpPr>
          <p:nvPr/>
        </p:nvSpPr>
        <p:spPr bwMode="auto">
          <a:xfrm>
            <a:off x="9634698" y="5849315"/>
            <a:ext cx="49395" cy="100139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8" name="Freeform 1071">
            <a:extLst>
              <a:ext uri="{FF2B5EF4-FFF2-40B4-BE49-F238E27FC236}">
                <a16:creationId xmlns:a16="http://schemas.microsoft.com/office/drawing/2014/main" id="{41C025FD-F727-2C4E-A46F-159776521102}"/>
              </a:ext>
            </a:extLst>
          </p:cNvPr>
          <p:cNvSpPr>
            <a:spLocks/>
          </p:cNvSpPr>
          <p:nvPr/>
        </p:nvSpPr>
        <p:spPr bwMode="auto">
          <a:xfrm>
            <a:off x="9798223" y="5867211"/>
            <a:ext cx="53230" cy="11559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9" name="Freeform 1072">
            <a:extLst>
              <a:ext uri="{FF2B5EF4-FFF2-40B4-BE49-F238E27FC236}">
                <a16:creationId xmlns:a16="http://schemas.microsoft.com/office/drawing/2014/main" id="{92FB0144-ED94-C644-8B90-48F964F041EE}"/>
              </a:ext>
            </a:extLst>
          </p:cNvPr>
          <p:cNvSpPr>
            <a:spLocks/>
          </p:cNvSpPr>
          <p:nvPr/>
        </p:nvSpPr>
        <p:spPr bwMode="auto">
          <a:xfrm>
            <a:off x="9634116" y="5944369"/>
            <a:ext cx="195254" cy="39019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0" name="Freeform 1073">
            <a:extLst>
              <a:ext uri="{FF2B5EF4-FFF2-40B4-BE49-F238E27FC236}">
                <a16:creationId xmlns:a16="http://schemas.microsoft.com/office/drawing/2014/main" id="{CC7DD2D1-2C6B-304B-886C-E637D8EECC42}"/>
              </a:ext>
            </a:extLst>
          </p:cNvPr>
          <p:cNvSpPr>
            <a:spLocks/>
          </p:cNvSpPr>
          <p:nvPr/>
        </p:nvSpPr>
        <p:spPr bwMode="auto">
          <a:xfrm>
            <a:off x="9804150" y="5868189"/>
            <a:ext cx="49860" cy="116079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1" name="Freeform 1074">
            <a:extLst>
              <a:ext uri="{FF2B5EF4-FFF2-40B4-BE49-F238E27FC236}">
                <a16:creationId xmlns:a16="http://schemas.microsoft.com/office/drawing/2014/main" id="{B5075C7D-43EF-CB4F-9772-0B399EF07E3C}"/>
              </a:ext>
            </a:extLst>
          </p:cNvPr>
          <p:cNvSpPr>
            <a:spLocks/>
          </p:cNvSpPr>
          <p:nvPr/>
        </p:nvSpPr>
        <p:spPr bwMode="auto">
          <a:xfrm>
            <a:off x="9634349" y="5949552"/>
            <a:ext cx="173637" cy="38530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2" name="Group 1075">
            <a:extLst>
              <a:ext uri="{FF2B5EF4-FFF2-40B4-BE49-F238E27FC236}">
                <a16:creationId xmlns:a16="http://schemas.microsoft.com/office/drawing/2014/main" id="{42D595E1-A9DF-AD4D-A448-EAE685181A33}"/>
              </a:ext>
            </a:extLst>
          </p:cNvPr>
          <p:cNvGrpSpPr>
            <a:grpSpLocks/>
          </p:cNvGrpSpPr>
          <p:nvPr/>
        </p:nvGrpSpPr>
        <p:grpSpPr bwMode="auto"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643" name="Freeform 1076">
              <a:extLst>
                <a:ext uri="{FF2B5EF4-FFF2-40B4-BE49-F238E27FC236}">
                  <a16:creationId xmlns:a16="http://schemas.microsoft.com/office/drawing/2014/main" id="{73BB355F-7BE7-3643-AB0E-1E33B1E48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4" name="Freeform 1077">
              <a:extLst>
                <a:ext uri="{FF2B5EF4-FFF2-40B4-BE49-F238E27FC236}">
                  <a16:creationId xmlns:a16="http://schemas.microsoft.com/office/drawing/2014/main" id="{DD7674E1-A0E9-6546-9ED9-04C38C29D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5" name="Freeform 1078">
              <a:extLst>
                <a:ext uri="{FF2B5EF4-FFF2-40B4-BE49-F238E27FC236}">
                  <a16:creationId xmlns:a16="http://schemas.microsoft.com/office/drawing/2014/main" id="{6CFAEFD0-AD44-E043-941C-CA6230AED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6" name="Freeform 1079">
              <a:extLst>
                <a:ext uri="{FF2B5EF4-FFF2-40B4-BE49-F238E27FC236}">
                  <a16:creationId xmlns:a16="http://schemas.microsoft.com/office/drawing/2014/main" id="{F9E1206F-F131-CD41-B627-0F2E53467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7" name="Freeform 1080">
              <a:extLst>
                <a:ext uri="{FF2B5EF4-FFF2-40B4-BE49-F238E27FC236}">
                  <a16:creationId xmlns:a16="http://schemas.microsoft.com/office/drawing/2014/main" id="{C1E69A23-230D-E048-AB45-A8F1EB82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8" name="Freeform 1081">
              <a:extLst>
                <a:ext uri="{FF2B5EF4-FFF2-40B4-BE49-F238E27FC236}">
                  <a16:creationId xmlns:a16="http://schemas.microsoft.com/office/drawing/2014/main" id="{5D1FA66C-543A-BE44-BBAD-820B337FE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9" name="Freeform 1082">
            <a:extLst>
              <a:ext uri="{FF2B5EF4-FFF2-40B4-BE49-F238E27FC236}">
                <a16:creationId xmlns:a16="http://schemas.microsoft.com/office/drawing/2014/main" id="{05A53DFD-D467-6641-9B5B-AA0B0347DAF9}"/>
              </a:ext>
            </a:extLst>
          </p:cNvPr>
          <p:cNvSpPr>
            <a:spLocks/>
          </p:cNvSpPr>
          <p:nvPr/>
        </p:nvSpPr>
        <p:spPr bwMode="auto">
          <a:xfrm>
            <a:off x="9732325" y="5994145"/>
            <a:ext cx="71361" cy="50265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0" name="Freeform 1083">
            <a:extLst>
              <a:ext uri="{FF2B5EF4-FFF2-40B4-BE49-F238E27FC236}">
                <a16:creationId xmlns:a16="http://schemas.microsoft.com/office/drawing/2014/main" id="{E45FA42A-135C-5E4B-8C86-F7D6D3290275}"/>
              </a:ext>
            </a:extLst>
          </p:cNvPr>
          <p:cNvSpPr>
            <a:spLocks/>
          </p:cNvSpPr>
          <p:nvPr/>
        </p:nvSpPr>
        <p:spPr bwMode="auto">
          <a:xfrm>
            <a:off x="9550204" y="5998154"/>
            <a:ext cx="182586" cy="4586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1" name="Freeform 1084">
            <a:extLst>
              <a:ext uri="{FF2B5EF4-FFF2-40B4-BE49-F238E27FC236}">
                <a16:creationId xmlns:a16="http://schemas.microsoft.com/office/drawing/2014/main" id="{08BCB393-F0B1-C74C-8664-A7480276FA77}"/>
              </a:ext>
            </a:extLst>
          </p:cNvPr>
          <p:cNvSpPr>
            <a:spLocks/>
          </p:cNvSpPr>
          <p:nvPr/>
        </p:nvSpPr>
        <p:spPr bwMode="auto">
          <a:xfrm>
            <a:off x="9550320" y="5989744"/>
            <a:ext cx="1976" cy="9290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2" name="Freeform 1085">
            <a:extLst>
              <a:ext uri="{FF2B5EF4-FFF2-40B4-BE49-F238E27FC236}">
                <a16:creationId xmlns:a16="http://schemas.microsoft.com/office/drawing/2014/main" id="{BA97F2EB-4585-B740-888A-642557480BDC}"/>
              </a:ext>
            </a:extLst>
          </p:cNvPr>
          <p:cNvSpPr>
            <a:spLocks/>
          </p:cNvSpPr>
          <p:nvPr/>
        </p:nvSpPr>
        <p:spPr bwMode="auto">
          <a:xfrm>
            <a:off x="9550436" y="5951899"/>
            <a:ext cx="84843" cy="38432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Freeform 1086">
            <a:extLst>
              <a:ext uri="{FF2B5EF4-FFF2-40B4-BE49-F238E27FC236}">
                <a16:creationId xmlns:a16="http://schemas.microsoft.com/office/drawing/2014/main" id="{FC4B34A3-ED6A-5C49-B61A-26C234FE910C}"/>
              </a:ext>
            </a:extLst>
          </p:cNvPr>
          <p:cNvSpPr>
            <a:spLocks/>
          </p:cNvSpPr>
          <p:nvPr/>
        </p:nvSpPr>
        <p:spPr bwMode="auto">
          <a:xfrm>
            <a:off x="9556131" y="5991700"/>
            <a:ext cx="173172" cy="4410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4" name="Freeform 1087">
            <a:extLst>
              <a:ext uri="{FF2B5EF4-FFF2-40B4-BE49-F238E27FC236}">
                <a16:creationId xmlns:a16="http://schemas.microsoft.com/office/drawing/2014/main" id="{609779CF-F45E-1A40-B368-F5391E30CFFA}"/>
              </a:ext>
            </a:extLst>
          </p:cNvPr>
          <p:cNvSpPr>
            <a:spLocks/>
          </p:cNvSpPr>
          <p:nvPr/>
        </p:nvSpPr>
        <p:spPr bwMode="auto">
          <a:xfrm flipV="1">
            <a:off x="9729071" y="5988571"/>
            <a:ext cx="70663" cy="4566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5" name="Group 983">
            <a:extLst>
              <a:ext uri="{FF2B5EF4-FFF2-40B4-BE49-F238E27FC236}">
                <a16:creationId xmlns:a16="http://schemas.microsoft.com/office/drawing/2014/main" id="{0CA2A68F-7B1F-9841-B2DC-75135ED8D017}"/>
              </a:ext>
            </a:extLst>
          </p:cNvPr>
          <p:cNvGrpSpPr>
            <a:grpSpLocks/>
          </p:cNvGrpSpPr>
          <p:nvPr/>
        </p:nvGrpSpPr>
        <p:grpSpPr bwMode="auto"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656" name="Freeform 984">
              <a:extLst>
                <a:ext uri="{FF2B5EF4-FFF2-40B4-BE49-F238E27FC236}">
                  <a16:creationId xmlns:a16="http://schemas.microsoft.com/office/drawing/2014/main" id="{FF08FA16-1BD8-6740-B637-D7406EE86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Rectangle 985">
              <a:extLst>
                <a:ext uri="{FF2B5EF4-FFF2-40B4-BE49-F238E27FC236}">
                  <a16:creationId xmlns:a16="http://schemas.microsoft.com/office/drawing/2014/main" id="{4632954C-254E-2D40-B4D8-B4FC143E6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58" name="Freeform 986">
              <a:extLst>
                <a:ext uri="{FF2B5EF4-FFF2-40B4-BE49-F238E27FC236}">
                  <a16:creationId xmlns:a16="http://schemas.microsoft.com/office/drawing/2014/main" id="{4A663A44-D828-6F4E-8E0E-24A502636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9" name="Freeform 987">
              <a:extLst>
                <a:ext uri="{FF2B5EF4-FFF2-40B4-BE49-F238E27FC236}">
                  <a16:creationId xmlns:a16="http://schemas.microsoft.com/office/drawing/2014/main" id="{1F9A777B-5FD5-D54B-B034-014CD5C7B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0" name="Rectangle 988">
              <a:extLst>
                <a:ext uri="{FF2B5EF4-FFF2-40B4-BE49-F238E27FC236}">
                  <a16:creationId xmlns:a16="http://schemas.microsoft.com/office/drawing/2014/main" id="{9DA9C864-EBFB-C845-A775-CD9BD10C6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1" name="Group 989">
              <a:extLst>
                <a:ext uri="{FF2B5EF4-FFF2-40B4-BE49-F238E27FC236}">
                  <a16:creationId xmlns:a16="http://schemas.microsoft.com/office/drawing/2014/main" id="{C10DD862-9750-AB40-A423-291A415DB5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86" name="AutoShape 990">
                <a:extLst>
                  <a:ext uri="{FF2B5EF4-FFF2-40B4-BE49-F238E27FC236}">
                    <a16:creationId xmlns:a16="http://schemas.microsoft.com/office/drawing/2014/main" id="{FC6DB9B2-5599-1241-AA92-A6803FE1F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7" name="AutoShape 991">
                <a:extLst>
                  <a:ext uri="{FF2B5EF4-FFF2-40B4-BE49-F238E27FC236}">
                    <a16:creationId xmlns:a16="http://schemas.microsoft.com/office/drawing/2014/main" id="{A4D63315-7800-E64F-9FDB-223C975DA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2" name="Rectangle 992">
              <a:extLst>
                <a:ext uri="{FF2B5EF4-FFF2-40B4-BE49-F238E27FC236}">
                  <a16:creationId xmlns:a16="http://schemas.microsoft.com/office/drawing/2014/main" id="{C5B0DA11-2139-474B-853B-636A9B475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3" name="Group 993">
              <a:extLst>
                <a:ext uri="{FF2B5EF4-FFF2-40B4-BE49-F238E27FC236}">
                  <a16:creationId xmlns:a16="http://schemas.microsoft.com/office/drawing/2014/main" id="{168377B5-DB44-0A44-A1C2-BA33B71A49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84" name="AutoShape 994">
                <a:extLst>
                  <a:ext uri="{FF2B5EF4-FFF2-40B4-BE49-F238E27FC236}">
                    <a16:creationId xmlns:a16="http://schemas.microsoft.com/office/drawing/2014/main" id="{B5ACFE45-E230-0048-94E7-A444BE3B0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5" name="AutoShape 995">
                <a:extLst>
                  <a:ext uri="{FF2B5EF4-FFF2-40B4-BE49-F238E27FC236}">
                    <a16:creationId xmlns:a16="http://schemas.microsoft.com/office/drawing/2014/main" id="{9C02DFCA-A242-4C47-ACD5-4371610F8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4" name="Rectangle 996">
              <a:extLst>
                <a:ext uri="{FF2B5EF4-FFF2-40B4-BE49-F238E27FC236}">
                  <a16:creationId xmlns:a16="http://schemas.microsoft.com/office/drawing/2014/main" id="{3C2910E2-D930-F848-860D-12A4867CF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5" name="Rectangle 997">
              <a:extLst>
                <a:ext uri="{FF2B5EF4-FFF2-40B4-BE49-F238E27FC236}">
                  <a16:creationId xmlns:a16="http://schemas.microsoft.com/office/drawing/2014/main" id="{F258DE3C-9D14-3946-B3C5-C8F769753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6" name="Group 998">
              <a:extLst>
                <a:ext uri="{FF2B5EF4-FFF2-40B4-BE49-F238E27FC236}">
                  <a16:creationId xmlns:a16="http://schemas.microsoft.com/office/drawing/2014/main" id="{AA28527E-0275-E74C-843A-4C63FF1893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2" name="AutoShape 999">
                <a:extLst>
                  <a:ext uri="{FF2B5EF4-FFF2-40B4-BE49-F238E27FC236}">
                    <a16:creationId xmlns:a16="http://schemas.microsoft.com/office/drawing/2014/main" id="{0454E723-8017-1E4A-A4F5-E795EA77E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3" name="AutoShape 1000">
                <a:extLst>
                  <a:ext uri="{FF2B5EF4-FFF2-40B4-BE49-F238E27FC236}">
                    <a16:creationId xmlns:a16="http://schemas.microsoft.com/office/drawing/2014/main" id="{3D1B2726-1C09-E14E-9DD0-63E52A89E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7" name="Freeform 1001">
              <a:extLst>
                <a:ext uri="{FF2B5EF4-FFF2-40B4-BE49-F238E27FC236}">
                  <a16:creationId xmlns:a16="http://schemas.microsoft.com/office/drawing/2014/main" id="{8303E497-6D7B-3A4D-A1E7-F7CC0F441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68" name="Group 1002">
              <a:extLst>
                <a:ext uri="{FF2B5EF4-FFF2-40B4-BE49-F238E27FC236}">
                  <a16:creationId xmlns:a16="http://schemas.microsoft.com/office/drawing/2014/main" id="{660A7463-A4A0-524F-A827-2B9CC38D4E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0" name="AutoShape 1003">
                <a:extLst>
                  <a:ext uri="{FF2B5EF4-FFF2-40B4-BE49-F238E27FC236}">
                    <a16:creationId xmlns:a16="http://schemas.microsoft.com/office/drawing/2014/main" id="{0D60C760-F7CE-F940-804B-72D0E13DDB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1" name="AutoShape 1004">
                <a:extLst>
                  <a:ext uri="{FF2B5EF4-FFF2-40B4-BE49-F238E27FC236}">
                    <a16:creationId xmlns:a16="http://schemas.microsoft.com/office/drawing/2014/main" id="{27CADAC0-4E97-2841-ABD3-CFB82DDEC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9" name="Rectangle 1005">
              <a:extLst>
                <a:ext uri="{FF2B5EF4-FFF2-40B4-BE49-F238E27FC236}">
                  <a16:creationId xmlns:a16="http://schemas.microsoft.com/office/drawing/2014/main" id="{3842004F-C59C-364C-9A90-5492B5FB5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0" name="Freeform 1006">
              <a:extLst>
                <a:ext uri="{FF2B5EF4-FFF2-40B4-BE49-F238E27FC236}">
                  <a16:creationId xmlns:a16="http://schemas.microsoft.com/office/drawing/2014/main" id="{CDCD76B8-A3EF-F641-AB2E-6D2AAE610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1" name="Freeform 1007">
              <a:extLst>
                <a:ext uri="{FF2B5EF4-FFF2-40B4-BE49-F238E27FC236}">
                  <a16:creationId xmlns:a16="http://schemas.microsoft.com/office/drawing/2014/main" id="{329902B1-F17A-8448-97A0-873B2B1C9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2" name="Oval 1008">
              <a:extLst>
                <a:ext uri="{FF2B5EF4-FFF2-40B4-BE49-F238E27FC236}">
                  <a16:creationId xmlns:a16="http://schemas.microsoft.com/office/drawing/2014/main" id="{1BDC9B10-AE69-4A44-BE44-553FA2990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3" name="Freeform 1009">
              <a:extLst>
                <a:ext uri="{FF2B5EF4-FFF2-40B4-BE49-F238E27FC236}">
                  <a16:creationId xmlns:a16="http://schemas.microsoft.com/office/drawing/2014/main" id="{DF30F9D0-0B64-1A40-989B-3F4C8708A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4" name="AutoShape 1010">
              <a:extLst>
                <a:ext uri="{FF2B5EF4-FFF2-40B4-BE49-F238E27FC236}">
                  <a16:creationId xmlns:a16="http://schemas.microsoft.com/office/drawing/2014/main" id="{FE4A2C71-C8BD-4A4E-A60C-A9B3EADC2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5" name="AutoShape 1011">
              <a:extLst>
                <a:ext uri="{FF2B5EF4-FFF2-40B4-BE49-F238E27FC236}">
                  <a16:creationId xmlns:a16="http://schemas.microsoft.com/office/drawing/2014/main" id="{EBD0648A-C802-B64D-AE4B-4FAC0F00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6" name="Oval 1012">
              <a:extLst>
                <a:ext uri="{FF2B5EF4-FFF2-40B4-BE49-F238E27FC236}">
                  <a16:creationId xmlns:a16="http://schemas.microsoft.com/office/drawing/2014/main" id="{858B5DBB-FEAB-FE4C-89A0-53321C8B6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7" name="Oval 1013">
              <a:extLst>
                <a:ext uri="{FF2B5EF4-FFF2-40B4-BE49-F238E27FC236}">
                  <a16:creationId xmlns:a16="http://schemas.microsoft.com/office/drawing/2014/main" id="{87FF97B1-E7BD-7B46-99E9-8B9DAE9B4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8" name="Oval 1014">
              <a:extLst>
                <a:ext uri="{FF2B5EF4-FFF2-40B4-BE49-F238E27FC236}">
                  <a16:creationId xmlns:a16="http://schemas.microsoft.com/office/drawing/2014/main" id="{A5AE0069-24A0-5742-BE8B-D0554E8E8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9" name="Rectangle 1015">
              <a:extLst>
                <a:ext uri="{FF2B5EF4-FFF2-40B4-BE49-F238E27FC236}">
                  <a16:creationId xmlns:a16="http://schemas.microsoft.com/office/drawing/2014/main" id="{04B21AAC-B875-A64F-858B-87B060344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88" name="Group 590">
            <a:extLst>
              <a:ext uri="{FF2B5EF4-FFF2-40B4-BE49-F238E27FC236}">
                <a16:creationId xmlns:a16="http://schemas.microsoft.com/office/drawing/2014/main" id="{29199B0D-5754-994B-BD15-78138DA6C81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689" name="Picture 591" descr="desktop_computer_stylized_medium">
              <a:extLst>
                <a:ext uri="{FF2B5EF4-FFF2-40B4-BE49-F238E27FC236}">
                  <a16:creationId xmlns:a16="http://schemas.microsoft.com/office/drawing/2014/main" id="{D720DC0E-12DB-B24B-9AA2-5856D8BCC2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0" name="Freeform 592">
              <a:extLst>
                <a:ext uri="{FF2B5EF4-FFF2-40B4-BE49-F238E27FC236}">
                  <a16:creationId xmlns:a16="http://schemas.microsoft.com/office/drawing/2014/main" id="{AFDF3D60-A976-AF47-B2D5-B16367CD4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3" name="Group 692">
            <a:extLst>
              <a:ext uri="{FF2B5EF4-FFF2-40B4-BE49-F238E27FC236}">
                <a16:creationId xmlns:a16="http://schemas.microsoft.com/office/drawing/2014/main" id="{5B174846-657A-184A-9901-7C89E7B77AC1}"/>
              </a:ext>
            </a:extLst>
          </p:cNvPr>
          <p:cNvGrpSpPr/>
          <p:nvPr/>
        </p:nvGrpSpPr>
        <p:grpSpPr>
          <a:xfrm>
            <a:off x="7439074" y="1859725"/>
            <a:ext cx="1802647" cy="1120859"/>
            <a:chOff x="7439074" y="1859725"/>
            <a:chExt cx="1802647" cy="1120859"/>
          </a:xfrm>
        </p:grpSpPr>
        <p:pic>
          <p:nvPicPr>
            <p:cNvPr id="798" name="Picture 799" descr="cell_tower_radiation copy">
              <a:extLst>
                <a:ext uri="{FF2B5EF4-FFF2-40B4-BE49-F238E27FC236}">
                  <a16:creationId xmlns:a16="http://schemas.microsoft.com/office/drawing/2014/main" id="{0F3F181F-9B3B-0047-A196-F204B5AF0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9" name="Line 426">
              <a:extLst>
                <a:ext uri="{FF2B5EF4-FFF2-40B4-BE49-F238E27FC236}">
                  <a16:creationId xmlns:a16="http://schemas.microsoft.com/office/drawing/2014/main" id="{5F422E50-F228-D342-AFE4-531C3A8F2C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07860" y="2700359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00" name="Group 783">
              <a:extLst>
                <a:ext uri="{FF2B5EF4-FFF2-40B4-BE49-F238E27FC236}">
                  <a16:creationId xmlns:a16="http://schemas.microsoft.com/office/drawing/2014/main" id="{367216C3-087E-2F4A-8AB5-D7C4F44819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0698" y="2309376"/>
              <a:ext cx="298450" cy="464008"/>
              <a:chOff x="3130" y="3288"/>
              <a:chExt cx="410" cy="742"/>
            </a:xfrm>
          </p:grpSpPr>
          <p:sp>
            <p:nvSpPr>
              <p:cNvPr id="813" name="Line 270">
                <a:extLst>
                  <a:ext uri="{FF2B5EF4-FFF2-40B4-BE49-F238E27FC236}">
                    <a16:creationId xmlns:a16="http://schemas.microsoft.com/office/drawing/2014/main" id="{9B831ABE-379C-E144-B48A-C8EA6817D9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4" name="Line 271">
                <a:extLst>
                  <a:ext uri="{FF2B5EF4-FFF2-40B4-BE49-F238E27FC236}">
                    <a16:creationId xmlns:a16="http://schemas.microsoft.com/office/drawing/2014/main" id="{D8C5E467-D179-EB47-B339-89E3DFE2EE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5" name="Line 272">
                <a:extLst>
                  <a:ext uri="{FF2B5EF4-FFF2-40B4-BE49-F238E27FC236}">
                    <a16:creationId xmlns:a16="http://schemas.microsoft.com/office/drawing/2014/main" id="{0A4C54B8-0FBE-C544-9657-F08564D9F6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6" name="Line 273">
                <a:extLst>
                  <a:ext uri="{FF2B5EF4-FFF2-40B4-BE49-F238E27FC236}">
                    <a16:creationId xmlns:a16="http://schemas.microsoft.com/office/drawing/2014/main" id="{0C447304-57B1-9F41-83B4-3C526842B3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7" name="Line 274">
                <a:extLst>
                  <a:ext uri="{FF2B5EF4-FFF2-40B4-BE49-F238E27FC236}">
                    <a16:creationId xmlns:a16="http://schemas.microsoft.com/office/drawing/2014/main" id="{0F0C9BDB-22CC-C542-9EC9-9346CBDDF2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8" name="Line 275">
                <a:extLst>
                  <a:ext uri="{FF2B5EF4-FFF2-40B4-BE49-F238E27FC236}">
                    <a16:creationId xmlns:a16="http://schemas.microsoft.com/office/drawing/2014/main" id="{ADEE564A-0C19-2B4E-ACC0-3B3CE2E597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9" name="Line 276">
                <a:extLst>
                  <a:ext uri="{FF2B5EF4-FFF2-40B4-BE49-F238E27FC236}">
                    <a16:creationId xmlns:a16="http://schemas.microsoft.com/office/drawing/2014/main" id="{180D0D0D-B877-AE4B-8B63-859E335DA4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0" name="Line 277">
                <a:extLst>
                  <a:ext uri="{FF2B5EF4-FFF2-40B4-BE49-F238E27FC236}">
                    <a16:creationId xmlns:a16="http://schemas.microsoft.com/office/drawing/2014/main" id="{8870BFF5-544D-CD46-A0D3-8D1678DAC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1" name="Line 278">
                <a:extLst>
                  <a:ext uri="{FF2B5EF4-FFF2-40B4-BE49-F238E27FC236}">
                    <a16:creationId xmlns:a16="http://schemas.microsoft.com/office/drawing/2014/main" id="{3B7FCA89-96FF-3049-A46F-CB5466E05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2" name="Line 279">
                <a:extLst>
                  <a:ext uri="{FF2B5EF4-FFF2-40B4-BE49-F238E27FC236}">
                    <a16:creationId xmlns:a16="http://schemas.microsoft.com/office/drawing/2014/main" id="{68CBE7AC-B9AA-6C42-8B6F-8488EB27C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3" name="Line 280">
                <a:extLst>
                  <a:ext uri="{FF2B5EF4-FFF2-40B4-BE49-F238E27FC236}">
                    <a16:creationId xmlns:a16="http://schemas.microsoft.com/office/drawing/2014/main" id="{B77493E3-FCE6-D847-8E5D-8EE6B86256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4" name="Line 281">
                <a:extLst>
                  <a:ext uri="{FF2B5EF4-FFF2-40B4-BE49-F238E27FC236}">
                    <a16:creationId xmlns:a16="http://schemas.microsoft.com/office/drawing/2014/main" id="{C2A158BD-55F2-6F48-8CC2-4DB3E9C2B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5" name="Line 282">
                <a:extLst>
                  <a:ext uri="{FF2B5EF4-FFF2-40B4-BE49-F238E27FC236}">
                    <a16:creationId xmlns:a16="http://schemas.microsoft.com/office/drawing/2014/main" id="{A299FD2C-2D08-BD4A-8880-6A808A822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6" name="Line 283">
                <a:extLst>
                  <a:ext uri="{FF2B5EF4-FFF2-40B4-BE49-F238E27FC236}">
                    <a16:creationId xmlns:a16="http://schemas.microsoft.com/office/drawing/2014/main" id="{416DF23E-B121-A44C-9E27-3D4055C469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7" name="Line 284">
                <a:extLst>
                  <a:ext uri="{FF2B5EF4-FFF2-40B4-BE49-F238E27FC236}">
                    <a16:creationId xmlns:a16="http://schemas.microsoft.com/office/drawing/2014/main" id="{877D3541-ADC7-F742-B84E-CDC9E86E22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01" name="Group 800">
              <a:extLst>
                <a:ext uri="{FF2B5EF4-FFF2-40B4-BE49-F238E27FC236}">
                  <a16:creationId xmlns:a16="http://schemas.microsoft.com/office/drawing/2014/main" id="{6A16B6BB-EAF4-C64E-BBDB-2CED8CBD91F4}"/>
                </a:ext>
              </a:extLst>
            </p:cNvPr>
            <p:cNvGrpSpPr/>
            <p:nvPr/>
          </p:nvGrpSpPr>
          <p:grpSpPr>
            <a:xfrm>
              <a:off x="8439827" y="2812309"/>
              <a:ext cx="353678" cy="168275"/>
              <a:chOff x="7493876" y="2774731"/>
              <a:chExt cx="1481958" cy="894622"/>
            </a:xfrm>
          </p:grpSpPr>
          <p:sp>
            <p:nvSpPr>
              <p:cNvPr id="806" name="Freeform 805">
                <a:extLst>
                  <a:ext uri="{FF2B5EF4-FFF2-40B4-BE49-F238E27FC236}">
                    <a16:creationId xmlns:a16="http://schemas.microsoft.com/office/drawing/2014/main" id="{5D0E3F0B-5A07-804B-895B-FEDAFBB7D15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807" name="Oval 806">
                <a:extLst>
                  <a:ext uri="{FF2B5EF4-FFF2-40B4-BE49-F238E27FC236}">
                    <a16:creationId xmlns:a16="http://schemas.microsoft.com/office/drawing/2014/main" id="{5EE244E3-B70C-7049-B95F-C5AED3D2163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808" name="Group 807">
                <a:extLst>
                  <a:ext uri="{FF2B5EF4-FFF2-40B4-BE49-F238E27FC236}">
                    <a16:creationId xmlns:a16="http://schemas.microsoft.com/office/drawing/2014/main" id="{9EEBCB0F-2224-6F4A-BD28-053E903B54C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809" name="Freeform 808">
                  <a:extLst>
                    <a:ext uri="{FF2B5EF4-FFF2-40B4-BE49-F238E27FC236}">
                      <a16:creationId xmlns:a16="http://schemas.microsoft.com/office/drawing/2014/main" id="{BBA53BE0-8593-5F46-B5FB-39E8D52F905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809">
                  <a:extLst>
                    <a:ext uri="{FF2B5EF4-FFF2-40B4-BE49-F238E27FC236}">
                      <a16:creationId xmlns:a16="http://schemas.microsoft.com/office/drawing/2014/main" id="{AC36D354-26B1-CE46-88EE-F9831E85F11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810">
                  <a:extLst>
                    <a:ext uri="{FF2B5EF4-FFF2-40B4-BE49-F238E27FC236}">
                      <a16:creationId xmlns:a16="http://schemas.microsoft.com/office/drawing/2014/main" id="{77C2675D-9EBC-3941-8C9A-9F3DE269E9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811">
                  <a:extLst>
                    <a:ext uri="{FF2B5EF4-FFF2-40B4-BE49-F238E27FC236}">
                      <a16:creationId xmlns:a16="http://schemas.microsoft.com/office/drawing/2014/main" id="{988F11CD-1245-E84A-AE4F-3F6E2CE4EBF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802" name="Picture 654" descr="antenna_radiation_stylized">
              <a:extLst>
                <a:ext uri="{FF2B5EF4-FFF2-40B4-BE49-F238E27FC236}">
                  <a16:creationId xmlns:a16="http://schemas.microsoft.com/office/drawing/2014/main" id="{DF548A0C-8575-8C4E-A297-BD9D8ECDAE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0224" y="1859725"/>
              <a:ext cx="415925" cy="88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3" name="Picture 1017" descr="antenna_stylized">
              <a:extLst>
                <a:ext uri="{FF2B5EF4-FFF2-40B4-BE49-F238E27FC236}">
                  <a16:creationId xmlns:a16="http://schemas.microsoft.com/office/drawing/2014/main" id="{66AB5667-75D4-A94D-9F8C-425A6F69D8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074" y="235661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4" name="Picture 1017" descr="antenna_stylized">
              <a:extLst>
                <a:ext uri="{FF2B5EF4-FFF2-40B4-BE49-F238E27FC236}">
                  <a16:creationId xmlns:a16="http://schemas.microsoft.com/office/drawing/2014/main" id="{829EAF33-F173-5D4B-A3FA-7C4D55FD4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7781" y="231972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5" name="Picture 1017" descr="antenna_stylized">
              <a:extLst>
                <a:ext uri="{FF2B5EF4-FFF2-40B4-BE49-F238E27FC236}">
                  <a16:creationId xmlns:a16="http://schemas.microsoft.com/office/drawing/2014/main" id="{C1D3975B-CC4F-4340-BEE6-84BEF60FB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1019" y="205912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4" name="Group 693">
            <a:extLst>
              <a:ext uri="{FF2B5EF4-FFF2-40B4-BE49-F238E27FC236}">
                <a16:creationId xmlns:a16="http://schemas.microsoft.com/office/drawing/2014/main" id="{D4C0F681-03B6-964A-BAE3-205762CCA6B5}"/>
              </a:ext>
            </a:extLst>
          </p:cNvPr>
          <p:cNvGrpSpPr/>
          <p:nvPr/>
        </p:nvGrpSpPr>
        <p:grpSpPr>
          <a:xfrm>
            <a:off x="7493518" y="3325424"/>
            <a:ext cx="911538" cy="843226"/>
            <a:chOff x="7493518" y="3325424"/>
            <a:chExt cx="911538" cy="843226"/>
          </a:xfrm>
        </p:grpSpPr>
        <p:pic>
          <p:nvPicPr>
            <p:cNvPr id="783" name="Picture 777" descr="access_point_stylized_small">
              <a:extLst>
                <a:ext uri="{FF2B5EF4-FFF2-40B4-BE49-F238E27FC236}">
                  <a16:creationId xmlns:a16="http://schemas.microsoft.com/office/drawing/2014/main" id="{2841F168-7E00-DA47-A63E-4CBDD1444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3882" y="3861899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84" name="Group 783">
              <a:extLst>
                <a:ext uri="{FF2B5EF4-FFF2-40B4-BE49-F238E27FC236}">
                  <a16:creationId xmlns:a16="http://schemas.microsoft.com/office/drawing/2014/main" id="{86DCDDDF-AFAE-1547-A0AE-2F70DAF3F592}"/>
                </a:ext>
              </a:extLst>
            </p:cNvPr>
            <p:cNvGrpSpPr/>
            <p:nvPr/>
          </p:nvGrpSpPr>
          <p:grpSpPr>
            <a:xfrm>
              <a:off x="7493518" y="3325424"/>
              <a:ext cx="911538" cy="816238"/>
              <a:chOff x="7493518" y="3325424"/>
              <a:chExt cx="911538" cy="816238"/>
            </a:xfrm>
          </p:grpSpPr>
          <p:sp>
            <p:nvSpPr>
              <p:cNvPr id="785" name="Line 443">
                <a:extLst>
                  <a:ext uri="{FF2B5EF4-FFF2-40B4-BE49-F238E27FC236}">
                    <a16:creationId xmlns:a16="http://schemas.microsoft.com/office/drawing/2014/main" id="{5D0DD196-A69E-7741-A20B-B3445A729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7778" y="3829970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6" name="Line 449">
                <a:extLst>
                  <a:ext uri="{FF2B5EF4-FFF2-40B4-BE49-F238E27FC236}">
                    <a16:creationId xmlns:a16="http://schemas.microsoft.com/office/drawing/2014/main" id="{04F3D1A6-53B4-A547-A1BE-FC16FE6DDE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57253" y="4041107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87" name="Picture 778" descr="antenna_radiation_stylized">
                <a:extLst>
                  <a:ext uri="{FF2B5EF4-FFF2-40B4-BE49-F238E27FC236}">
                    <a16:creationId xmlns:a16="http://schemas.microsoft.com/office/drawing/2014/main" id="{F572F24E-2FED-7B47-9038-D48AE24886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788" name="Group 787">
                <a:extLst>
                  <a:ext uri="{FF2B5EF4-FFF2-40B4-BE49-F238E27FC236}">
                    <a16:creationId xmlns:a16="http://schemas.microsoft.com/office/drawing/2014/main" id="{3F5EDC11-7425-EA47-8922-670B4791D051}"/>
                  </a:ext>
                </a:extLst>
              </p:cNvPr>
              <p:cNvGrpSpPr/>
              <p:nvPr/>
            </p:nvGrpSpPr>
            <p:grpSpPr>
              <a:xfrm>
                <a:off x="8050070" y="3965994"/>
                <a:ext cx="354986" cy="175668"/>
                <a:chOff x="7493876" y="2774731"/>
                <a:chExt cx="1481958" cy="894622"/>
              </a:xfrm>
            </p:grpSpPr>
            <p:sp>
              <p:nvSpPr>
                <p:cNvPr id="791" name="Freeform 790">
                  <a:extLst>
                    <a:ext uri="{FF2B5EF4-FFF2-40B4-BE49-F238E27FC236}">
                      <a16:creationId xmlns:a16="http://schemas.microsoft.com/office/drawing/2014/main" id="{2C6868B5-8FE8-5440-8D6C-1E2D02C41678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92" name="Oval 791">
                  <a:extLst>
                    <a:ext uri="{FF2B5EF4-FFF2-40B4-BE49-F238E27FC236}">
                      <a16:creationId xmlns:a16="http://schemas.microsoft.com/office/drawing/2014/main" id="{5948F688-43AB-F849-8F32-527F6846418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793" name="Group 792">
                  <a:extLst>
                    <a:ext uri="{FF2B5EF4-FFF2-40B4-BE49-F238E27FC236}">
                      <a16:creationId xmlns:a16="http://schemas.microsoft.com/office/drawing/2014/main" id="{ED2C56A7-6B07-6541-846B-DB2BCD06787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94" name="Freeform 793">
                    <a:extLst>
                      <a:ext uri="{FF2B5EF4-FFF2-40B4-BE49-F238E27FC236}">
                        <a16:creationId xmlns:a16="http://schemas.microsoft.com/office/drawing/2014/main" id="{982899D8-60AC-D34D-99CB-EAE0213C704A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5" name="Freeform 794">
                    <a:extLst>
                      <a:ext uri="{FF2B5EF4-FFF2-40B4-BE49-F238E27FC236}">
                        <a16:creationId xmlns:a16="http://schemas.microsoft.com/office/drawing/2014/main" id="{1EEC62B8-B295-0445-B6B3-5FEB276EE6C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6" name="Freeform 795">
                    <a:extLst>
                      <a:ext uri="{FF2B5EF4-FFF2-40B4-BE49-F238E27FC236}">
                        <a16:creationId xmlns:a16="http://schemas.microsoft.com/office/drawing/2014/main" id="{B353BEBF-42E4-3741-9D4B-38F8AB23ADDF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7" name="Freeform 796">
                    <a:extLst>
                      <a:ext uri="{FF2B5EF4-FFF2-40B4-BE49-F238E27FC236}">
                        <a16:creationId xmlns:a16="http://schemas.microsoft.com/office/drawing/2014/main" id="{5147EAB3-57D3-024C-8666-B45A03B9D86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789" name="Picture 1115" descr="antenna_stylized">
                <a:extLst>
                  <a:ext uri="{FF2B5EF4-FFF2-40B4-BE49-F238E27FC236}">
                    <a16:creationId xmlns:a16="http://schemas.microsoft.com/office/drawing/2014/main" id="{A0B69F9B-12DD-CC4B-9D9D-B55D119F01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93518" y="341914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0" name="Picture 1115" descr="antenna_stylized">
                <a:extLst>
                  <a:ext uri="{FF2B5EF4-FFF2-40B4-BE49-F238E27FC236}">
                    <a16:creationId xmlns:a16="http://schemas.microsoft.com/office/drawing/2014/main" id="{CC075267-6EBC-F048-ADFD-3F42F43247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3435" y="332542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96" name="Group 695">
            <a:extLst>
              <a:ext uri="{FF2B5EF4-FFF2-40B4-BE49-F238E27FC236}">
                <a16:creationId xmlns:a16="http://schemas.microsoft.com/office/drawing/2014/main" id="{0DCD27D4-221C-6D44-9F31-EBD7E36A04FF}"/>
              </a:ext>
            </a:extLst>
          </p:cNvPr>
          <p:cNvGrpSpPr/>
          <p:nvPr/>
        </p:nvGrpSpPr>
        <p:grpSpPr>
          <a:xfrm>
            <a:off x="7975881" y="4741266"/>
            <a:ext cx="2318709" cy="1245936"/>
            <a:chOff x="7948367" y="4775686"/>
            <a:chExt cx="2318709" cy="1245936"/>
          </a:xfrm>
        </p:grpSpPr>
        <p:sp>
          <p:nvSpPr>
            <p:cNvPr id="712" name="Line 428">
              <a:extLst>
                <a:ext uri="{FF2B5EF4-FFF2-40B4-BE49-F238E27FC236}">
                  <a16:creationId xmlns:a16="http://schemas.microsoft.com/office/drawing/2014/main" id="{EE23C8F6-122A-D148-A76E-6EA7F2BC39D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9789609" y="5251739"/>
              <a:ext cx="388062" cy="75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3" name="Line 435">
              <a:extLst>
                <a:ext uri="{FF2B5EF4-FFF2-40B4-BE49-F238E27FC236}">
                  <a16:creationId xmlns:a16="http://schemas.microsoft.com/office/drawing/2014/main" id="{D222CB2D-3ADA-0843-903A-8F48B10A9F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0207" y="5117334"/>
              <a:ext cx="22680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4" name="Line 440">
              <a:extLst>
                <a:ext uri="{FF2B5EF4-FFF2-40B4-BE49-F238E27FC236}">
                  <a16:creationId xmlns:a16="http://schemas.microsoft.com/office/drawing/2014/main" id="{49B4C458-1BF7-194D-AE77-1227E631E7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59425" y="5036562"/>
              <a:ext cx="404236" cy="207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15" name="Group 714">
              <a:extLst>
                <a:ext uri="{FF2B5EF4-FFF2-40B4-BE49-F238E27FC236}">
                  <a16:creationId xmlns:a16="http://schemas.microsoft.com/office/drawing/2014/main" id="{4D06C368-FE89-684A-A1A5-D0633A430B28}"/>
                </a:ext>
              </a:extLst>
            </p:cNvPr>
            <p:cNvGrpSpPr/>
            <p:nvPr/>
          </p:nvGrpSpPr>
          <p:grpSpPr>
            <a:xfrm>
              <a:off x="7948367" y="4775686"/>
              <a:ext cx="2318709" cy="1245936"/>
              <a:chOff x="7948367" y="4775686"/>
              <a:chExt cx="2318709" cy="1245936"/>
            </a:xfrm>
          </p:grpSpPr>
          <p:sp>
            <p:nvSpPr>
              <p:cNvPr id="716" name="Line 430">
                <a:extLst>
                  <a:ext uri="{FF2B5EF4-FFF2-40B4-BE49-F238E27FC236}">
                    <a16:creationId xmlns:a16="http://schemas.microsoft.com/office/drawing/2014/main" id="{111E0023-CEDD-5847-80D5-885300C4DA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09926" y="5405286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7" name="Line 431">
                <a:extLst>
                  <a:ext uri="{FF2B5EF4-FFF2-40B4-BE49-F238E27FC236}">
                    <a16:creationId xmlns:a16="http://schemas.microsoft.com/office/drawing/2014/main" id="{3E7CDC3C-3209-1A4F-87D3-674E359647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32959" y="4838517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8" name="Line 432">
                <a:extLst>
                  <a:ext uri="{FF2B5EF4-FFF2-40B4-BE49-F238E27FC236}">
                    <a16:creationId xmlns:a16="http://schemas.microsoft.com/office/drawing/2014/main" id="{CD147BEB-8DE6-D440-BF88-66217D74E8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50066" y="4838517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9" name="Line 433">
                <a:extLst>
                  <a:ext uri="{FF2B5EF4-FFF2-40B4-BE49-F238E27FC236}">
                    <a16:creationId xmlns:a16="http://schemas.microsoft.com/office/drawing/2014/main" id="{39694D1D-424B-B648-9E6F-76DAC6E8B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21744" y="5108876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0" name="Line 436">
                <a:extLst>
                  <a:ext uri="{FF2B5EF4-FFF2-40B4-BE49-F238E27FC236}">
                    <a16:creationId xmlns:a16="http://schemas.microsoft.com/office/drawing/2014/main" id="{95F48D06-1D40-BF47-8A3C-D82F3A4883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48367" y="5290470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1" name="Line 439">
                <a:extLst>
                  <a:ext uri="{FF2B5EF4-FFF2-40B4-BE49-F238E27FC236}">
                    <a16:creationId xmlns:a16="http://schemas.microsoft.com/office/drawing/2014/main" id="{5357C446-2FB3-E74C-8A07-179EB4EB5F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73817" y="5282252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2" name="Line 440">
                <a:extLst>
                  <a:ext uri="{FF2B5EF4-FFF2-40B4-BE49-F238E27FC236}">
                    <a16:creationId xmlns:a16="http://schemas.microsoft.com/office/drawing/2014/main" id="{08475D00-13F9-234F-AEC9-02A37C995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488731" y="5307931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3" name="Line 441">
                <a:extLst>
                  <a:ext uri="{FF2B5EF4-FFF2-40B4-BE49-F238E27FC236}">
                    <a16:creationId xmlns:a16="http://schemas.microsoft.com/office/drawing/2014/main" id="{B8ACC1C4-09B2-E54F-8E41-832BD0211F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88731" y="5258048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4" name="Line 428">
                <a:extLst>
                  <a:ext uri="{FF2B5EF4-FFF2-40B4-BE49-F238E27FC236}">
                    <a16:creationId xmlns:a16="http://schemas.microsoft.com/office/drawing/2014/main" id="{18DD3761-537E-DD46-A17C-8ADAA7EE3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85545" y="5583471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25" name="Picture 781" descr="antenna_radiation_stylized">
                <a:extLst>
                  <a:ext uri="{FF2B5EF4-FFF2-40B4-BE49-F238E27FC236}">
                    <a16:creationId xmlns:a16="http://schemas.microsoft.com/office/drawing/2014/main" id="{2976AB02-6CE7-9249-9C93-C1332C048F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6" name="Picture 780" descr="access_point_stylized_small">
                <a:extLst>
                  <a:ext uri="{FF2B5EF4-FFF2-40B4-BE49-F238E27FC236}">
                    <a16:creationId xmlns:a16="http://schemas.microsoft.com/office/drawing/2014/main" id="{6F0EEAFB-7AC7-0946-8A7F-5EA6B72B11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0610" y="5524232"/>
                <a:ext cx="380935" cy="317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5954D618-FBF9-C345-9F23-C01280C127E5}"/>
                  </a:ext>
                </a:extLst>
              </p:cNvPr>
              <p:cNvGrpSpPr/>
              <p:nvPr/>
            </p:nvGrpSpPr>
            <p:grpSpPr>
              <a:xfrm>
                <a:off x="9783558" y="4989983"/>
                <a:ext cx="393760" cy="218578"/>
                <a:chOff x="7493876" y="2774731"/>
                <a:chExt cx="1481958" cy="894622"/>
              </a:xfrm>
            </p:grpSpPr>
            <p:sp>
              <p:nvSpPr>
                <p:cNvPr id="762" name="Freeform 761">
                  <a:extLst>
                    <a:ext uri="{FF2B5EF4-FFF2-40B4-BE49-F238E27FC236}">
                      <a16:creationId xmlns:a16="http://schemas.microsoft.com/office/drawing/2014/main" id="{636243EE-CD02-454D-82FD-6EEB25FCDD1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FB4E9FE5-4C60-AE44-BD2C-5BF23EFFEF9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764" name="Group 763">
                  <a:extLst>
                    <a:ext uri="{FF2B5EF4-FFF2-40B4-BE49-F238E27FC236}">
                      <a16:creationId xmlns:a16="http://schemas.microsoft.com/office/drawing/2014/main" id="{EFA6F8EE-C488-4349-878F-9BF60F346D3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65" name="Freeform 764">
                    <a:extLst>
                      <a:ext uri="{FF2B5EF4-FFF2-40B4-BE49-F238E27FC236}">
                        <a16:creationId xmlns:a16="http://schemas.microsoft.com/office/drawing/2014/main" id="{97393DF7-195E-2F4F-82CB-3C6BD1D0E34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6" name="Freeform 765">
                    <a:extLst>
                      <a:ext uri="{FF2B5EF4-FFF2-40B4-BE49-F238E27FC236}">
                        <a16:creationId xmlns:a16="http://schemas.microsoft.com/office/drawing/2014/main" id="{B14B71E7-B35F-244B-AE92-E22CEEBCB57A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7" name="Freeform 766">
                    <a:extLst>
                      <a:ext uri="{FF2B5EF4-FFF2-40B4-BE49-F238E27FC236}">
                        <a16:creationId xmlns:a16="http://schemas.microsoft.com/office/drawing/2014/main" id="{3F8D3E1D-561B-3B43-8AA8-D510E6D81FF2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8" name="Freeform 767">
                    <a:extLst>
                      <a:ext uri="{FF2B5EF4-FFF2-40B4-BE49-F238E27FC236}">
                        <a16:creationId xmlns:a16="http://schemas.microsoft.com/office/drawing/2014/main" id="{0A8A1B98-CCC6-D04C-AB35-B4CF8E1FE6F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A4BF2326-F72B-4D44-AB5E-FA5677500BC1}"/>
                  </a:ext>
                </a:extLst>
              </p:cNvPr>
              <p:cNvGrpSpPr/>
              <p:nvPr/>
            </p:nvGrpSpPr>
            <p:grpSpPr>
              <a:xfrm>
                <a:off x="9849365" y="5339037"/>
                <a:ext cx="309740" cy="190838"/>
                <a:chOff x="3668110" y="2448910"/>
                <a:chExt cx="3794234" cy="2165130"/>
              </a:xfrm>
            </p:grpSpPr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id="{DC027102-0C14-7248-A2F3-65F33ABF562E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55">
                  <a:extLst>
                    <a:ext uri="{FF2B5EF4-FFF2-40B4-BE49-F238E27FC236}">
                      <a16:creationId xmlns:a16="http://schemas.microsoft.com/office/drawing/2014/main" id="{980E0FB0-7178-574B-9CC3-F983A49601A7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57" name="Group 756">
                  <a:extLst>
                    <a:ext uri="{FF2B5EF4-FFF2-40B4-BE49-F238E27FC236}">
                      <a16:creationId xmlns:a16="http://schemas.microsoft.com/office/drawing/2014/main" id="{F3718A2B-DF8C-644A-8AD5-9AE3A516ACAE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758" name="Freeform 757">
                    <a:extLst>
                      <a:ext uri="{FF2B5EF4-FFF2-40B4-BE49-F238E27FC236}">
                        <a16:creationId xmlns:a16="http://schemas.microsoft.com/office/drawing/2014/main" id="{A646382B-2393-E749-A3D4-EF0CC3BF8F01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9" name="Freeform 758">
                    <a:extLst>
                      <a:ext uri="{FF2B5EF4-FFF2-40B4-BE49-F238E27FC236}">
                        <a16:creationId xmlns:a16="http://schemas.microsoft.com/office/drawing/2014/main" id="{4C661089-6DD6-E04C-B3FB-704CA149AE07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0" name="Freeform 759">
                    <a:extLst>
                      <a:ext uri="{FF2B5EF4-FFF2-40B4-BE49-F238E27FC236}">
                        <a16:creationId xmlns:a16="http://schemas.microsoft.com/office/drawing/2014/main" id="{0D85DFF8-1612-AE43-B01F-C23DD18940D1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1" name="Freeform 760">
                    <a:extLst>
                      <a:ext uri="{FF2B5EF4-FFF2-40B4-BE49-F238E27FC236}">
                        <a16:creationId xmlns:a16="http://schemas.microsoft.com/office/drawing/2014/main" id="{CAD8BC7C-EDFF-5E4F-9217-F38940897442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90BA791C-5E82-8E48-B01D-A70016EF25B1}"/>
                  </a:ext>
                </a:extLst>
              </p:cNvPr>
              <p:cNvGrpSpPr/>
              <p:nvPr/>
            </p:nvGrpSpPr>
            <p:grpSpPr>
              <a:xfrm>
                <a:off x="8676619" y="4967420"/>
                <a:ext cx="393760" cy="218578"/>
                <a:chOff x="7493876" y="2774731"/>
                <a:chExt cx="1481958" cy="894622"/>
              </a:xfrm>
            </p:grpSpPr>
            <p:sp>
              <p:nvSpPr>
                <p:cNvPr id="748" name="Freeform 747">
                  <a:extLst>
                    <a:ext uri="{FF2B5EF4-FFF2-40B4-BE49-F238E27FC236}">
                      <a16:creationId xmlns:a16="http://schemas.microsoft.com/office/drawing/2014/main" id="{7295C9B8-8891-F843-B2BC-F512083F8B3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49" name="Oval 748">
                  <a:extLst>
                    <a:ext uri="{FF2B5EF4-FFF2-40B4-BE49-F238E27FC236}">
                      <a16:creationId xmlns:a16="http://schemas.microsoft.com/office/drawing/2014/main" id="{62A1EBCC-A055-B14A-ACE0-FBB569B3789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750" name="Group 749">
                  <a:extLst>
                    <a:ext uri="{FF2B5EF4-FFF2-40B4-BE49-F238E27FC236}">
                      <a16:creationId xmlns:a16="http://schemas.microsoft.com/office/drawing/2014/main" id="{A673596B-DF48-4443-95FF-67FD13B3503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51" name="Freeform 750">
                    <a:extLst>
                      <a:ext uri="{FF2B5EF4-FFF2-40B4-BE49-F238E27FC236}">
                        <a16:creationId xmlns:a16="http://schemas.microsoft.com/office/drawing/2014/main" id="{29BD7C6B-F549-004A-927F-E851051563D9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2" name="Freeform 751">
                    <a:extLst>
                      <a:ext uri="{FF2B5EF4-FFF2-40B4-BE49-F238E27FC236}">
                        <a16:creationId xmlns:a16="http://schemas.microsoft.com/office/drawing/2014/main" id="{A787B705-3029-374E-B732-8A7714A04A54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3" name="Freeform 752">
                    <a:extLst>
                      <a:ext uri="{FF2B5EF4-FFF2-40B4-BE49-F238E27FC236}">
                        <a16:creationId xmlns:a16="http://schemas.microsoft.com/office/drawing/2014/main" id="{BCD99309-683B-2142-B12D-3016AA726539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4" name="Freeform 753">
                    <a:extLst>
                      <a:ext uri="{FF2B5EF4-FFF2-40B4-BE49-F238E27FC236}">
                        <a16:creationId xmlns:a16="http://schemas.microsoft.com/office/drawing/2014/main" id="{B48E2BD3-D8E7-B44A-A9A8-4EF6F60EE3B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30" name="Group 729">
                <a:extLst>
                  <a:ext uri="{FF2B5EF4-FFF2-40B4-BE49-F238E27FC236}">
                    <a16:creationId xmlns:a16="http://schemas.microsoft.com/office/drawing/2014/main" id="{C0B13FE0-E014-6546-A016-44A612DE1C55}"/>
                  </a:ext>
                </a:extLst>
              </p:cNvPr>
              <p:cNvGrpSpPr/>
              <p:nvPr/>
            </p:nvGrpSpPr>
            <p:grpSpPr>
              <a:xfrm>
                <a:off x="8311520" y="5194433"/>
                <a:ext cx="309740" cy="190838"/>
                <a:chOff x="3668110" y="2448910"/>
                <a:chExt cx="3794234" cy="2165130"/>
              </a:xfrm>
            </p:grpSpPr>
            <p:sp>
              <p:nvSpPr>
                <p:cNvPr id="741" name="Rectangle 740">
                  <a:extLst>
                    <a:ext uri="{FF2B5EF4-FFF2-40B4-BE49-F238E27FC236}">
                      <a16:creationId xmlns:a16="http://schemas.microsoft.com/office/drawing/2014/main" id="{EDA89DC9-5E4B-074C-9787-4F7236ACFD38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741">
                  <a:extLst>
                    <a:ext uri="{FF2B5EF4-FFF2-40B4-BE49-F238E27FC236}">
                      <a16:creationId xmlns:a16="http://schemas.microsoft.com/office/drawing/2014/main" id="{F18987DF-ABB7-AD46-9C61-D6E7949C0F8C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43" name="Group 742">
                  <a:extLst>
                    <a:ext uri="{FF2B5EF4-FFF2-40B4-BE49-F238E27FC236}">
                      <a16:creationId xmlns:a16="http://schemas.microsoft.com/office/drawing/2014/main" id="{942099AA-3C4C-B344-B1D2-FF5779752317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744" name="Freeform 743">
                    <a:extLst>
                      <a:ext uri="{FF2B5EF4-FFF2-40B4-BE49-F238E27FC236}">
                        <a16:creationId xmlns:a16="http://schemas.microsoft.com/office/drawing/2014/main" id="{272F749C-C2D3-B543-A147-7CDAF9D20528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5" name="Freeform 744">
                    <a:extLst>
                      <a:ext uri="{FF2B5EF4-FFF2-40B4-BE49-F238E27FC236}">
                        <a16:creationId xmlns:a16="http://schemas.microsoft.com/office/drawing/2014/main" id="{9EEE5475-D87A-9E47-929E-ACA1C553A468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6" name="Freeform 745">
                    <a:extLst>
                      <a:ext uri="{FF2B5EF4-FFF2-40B4-BE49-F238E27FC236}">
                        <a16:creationId xmlns:a16="http://schemas.microsoft.com/office/drawing/2014/main" id="{8EEC67F2-35F0-6649-A4C3-F9D92646765D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7" name="Freeform 746">
                    <a:extLst>
                      <a:ext uri="{FF2B5EF4-FFF2-40B4-BE49-F238E27FC236}">
                        <a16:creationId xmlns:a16="http://schemas.microsoft.com/office/drawing/2014/main" id="{ADD3B692-FB7F-9A40-84CE-458BD85ACA0A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31" name="Group 730">
                <a:extLst>
                  <a:ext uri="{FF2B5EF4-FFF2-40B4-BE49-F238E27FC236}">
                    <a16:creationId xmlns:a16="http://schemas.microsoft.com/office/drawing/2014/main" id="{F35651AA-0479-DF4F-B945-A89BA27259A2}"/>
                  </a:ext>
                </a:extLst>
              </p:cNvPr>
              <p:cNvGrpSpPr/>
              <p:nvPr/>
            </p:nvGrpSpPr>
            <p:grpSpPr>
              <a:xfrm>
                <a:off x="9247893" y="4775686"/>
                <a:ext cx="393760" cy="218578"/>
                <a:chOff x="7493876" y="2774731"/>
                <a:chExt cx="1481958" cy="894622"/>
              </a:xfrm>
            </p:grpSpPr>
            <p:sp>
              <p:nvSpPr>
                <p:cNvPr id="734" name="Freeform 733">
                  <a:extLst>
                    <a:ext uri="{FF2B5EF4-FFF2-40B4-BE49-F238E27FC236}">
                      <a16:creationId xmlns:a16="http://schemas.microsoft.com/office/drawing/2014/main" id="{DEA0721B-F441-4C4F-98A9-2613C2273A6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35" name="Oval 734">
                  <a:extLst>
                    <a:ext uri="{FF2B5EF4-FFF2-40B4-BE49-F238E27FC236}">
                      <a16:creationId xmlns:a16="http://schemas.microsoft.com/office/drawing/2014/main" id="{66D1867D-6E69-5E41-A181-763D707AF96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736" name="Group 735">
                  <a:extLst>
                    <a:ext uri="{FF2B5EF4-FFF2-40B4-BE49-F238E27FC236}">
                      <a16:creationId xmlns:a16="http://schemas.microsoft.com/office/drawing/2014/main" id="{28241C44-BF4D-AD4D-95B8-15D036FC70A8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37" name="Freeform 736">
                    <a:extLst>
                      <a:ext uri="{FF2B5EF4-FFF2-40B4-BE49-F238E27FC236}">
                        <a16:creationId xmlns:a16="http://schemas.microsoft.com/office/drawing/2014/main" id="{149384C7-24ED-6E4B-80BF-9E01BCA709EA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8" name="Freeform 737">
                    <a:extLst>
                      <a:ext uri="{FF2B5EF4-FFF2-40B4-BE49-F238E27FC236}">
                        <a16:creationId xmlns:a16="http://schemas.microsoft.com/office/drawing/2014/main" id="{56752924-E0EA-DD41-A435-96CB86160F72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9" name="Freeform 738">
                    <a:extLst>
                      <a:ext uri="{FF2B5EF4-FFF2-40B4-BE49-F238E27FC236}">
                        <a16:creationId xmlns:a16="http://schemas.microsoft.com/office/drawing/2014/main" id="{6855503F-0F66-2542-A01F-2F4D2A9908B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0" name="Freeform 739">
                    <a:extLst>
                      <a:ext uri="{FF2B5EF4-FFF2-40B4-BE49-F238E27FC236}">
                        <a16:creationId xmlns:a16="http://schemas.microsoft.com/office/drawing/2014/main" id="{14482FFE-DD42-A649-8A13-0223FD33F57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732" name="Picture 1065" descr="antenna_stylized">
                <a:extLst>
                  <a:ext uri="{FF2B5EF4-FFF2-40B4-BE49-F238E27FC236}">
                    <a16:creationId xmlns:a16="http://schemas.microsoft.com/office/drawing/2014/main" id="{79F10334-532A-B04B-8924-5DE1BBE518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1681" y="5852809"/>
                <a:ext cx="307702" cy="168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3" name="Picture 1065" descr="antenna_stylized">
                <a:extLst>
                  <a:ext uri="{FF2B5EF4-FFF2-40B4-BE49-F238E27FC236}">
                    <a16:creationId xmlns:a16="http://schemas.microsoft.com/office/drawing/2014/main" id="{FB7AE41C-1F55-C340-AD66-050C2A4EDF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34746" y="5795138"/>
                <a:ext cx="316707" cy="138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691" name="Rectangle 690">
            <a:extLst>
              <a:ext uri="{FF2B5EF4-FFF2-40B4-BE49-F238E27FC236}">
                <a16:creationId xmlns:a16="http://schemas.microsoft.com/office/drawing/2014/main" id="{C1D7B078-C7A6-F44D-AEF5-44DD747F3DEA}"/>
              </a:ext>
            </a:extLst>
          </p:cNvPr>
          <p:cNvSpPr/>
          <p:nvPr/>
        </p:nvSpPr>
        <p:spPr>
          <a:xfrm>
            <a:off x="7165428" y="1458055"/>
            <a:ext cx="4771884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703A89-2812-1040-9CC3-7D50F0EBA100}"/>
              </a:ext>
            </a:extLst>
          </p:cNvPr>
          <p:cNvGrpSpPr/>
          <p:nvPr/>
        </p:nvGrpSpPr>
        <p:grpSpPr>
          <a:xfrm>
            <a:off x="10812889" y="3368642"/>
            <a:ext cx="890572" cy="1290085"/>
            <a:chOff x="10812889" y="3368642"/>
            <a:chExt cx="890572" cy="1290085"/>
          </a:xfrm>
        </p:grpSpPr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C93CD880-CF68-EE4B-8C16-070B95C89A1C}"/>
                </a:ext>
              </a:extLst>
            </p:cNvPr>
            <p:cNvSpPr/>
            <p:nvPr/>
          </p:nvSpPr>
          <p:spPr>
            <a:xfrm>
              <a:off x="10812889" y="3368642"/>
              <a:ext cx="81304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30E2EA00-8881-B04F-93F9-85FC6B7CBA64}"/>
                </a:ext>
              </a:extLst>
            </p:cNvPr>
            <p:cNvSpPr/>
            <p:nvPr/>
          </p:nvSpPr>
          <p:spPr>
            <a:xfrm>
              <a:off x="10890418" y="4148658"/>
              <a:ext cx="81304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7" name="Group 696">
            <a:extLst>
              <a:ext uri="{FF2B5EF4-FFF2-40B4-BE49-F238E27FC236}">
                <a16:creationId xmlns:a16="http://schemas.microsoft.com/office/drawing/2014/main" id="{27C44ADE-DBDD-6C45-BE46-4BD85E7C169D}"/>
              </a:ext>
            </a:extLst>
          </p:cNvPr>
          <p:cNvGrpSpPr/>
          <p:nvPr/>
        </p:nvGrpSpPr>
        <p:grpSpPr>
          <a:xfrm>
            <a:off x="10925982" y="4188911"/>
            <a:ext cx="657413" cy="451816"/>
            <a:chOff x="10925982" y="4188911"/>
            <a:chExt cx="657413" cy="451816"/>
          </a:xfrm>
        </p:grpSpPr>
        <p:grpSp>
          <p:nvGrpSpPr>
            <p:cNvPr id="698" name="Group 697">
              <a:extLst>
                <a:ext uri="{FF2B5EF4-FFF2-40B4-BE49-F238E27FC236}">
                  <a16:creationId xmlns:a16="http://schemas.microsoft.com/office/drawing/2014/main" id="{D56B297B-829D-4E47-89B5-3754FDB51ACD}"/>
                </a:ext>
              </a:extLst>
            </p:cNvPr>
            <p:cNvGrpSpPr/>
            <p:nvPr/>
          </p:nvGrpSpPr>
          <p:grpSpPr>
            <a:xfrm>
              <a:off x="11093556" y="4188911"/>
              <a:ext cx="489839" cy="451816"/>
              <a:chOff x="5103720" y="2693365"/>
              <a:chExt cx="611650" cy="414788"/>
            </a:xfrm>
          </p:grpSpPr>
          <p:cxnSp>
            <p:nvCxnSpPr>
              <p:cNvPr id="707" name="Straight Connector 706">
                <a:extLst>
                  <a:ext uri="{FF2B5EF4-FFF2-40B4-BE49-F238E27FC236}">
                    <a16:creationId xmlns:a16="http://schemas.microsoft.com/office/drawing/2014/main" id="{DEF22D8C-B2BE-2D49-A729-F0A5EEA168B9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C0C0A0D-87CE-2E4F-AFAE-0EE30232979C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709" name="Picture 708" descr="server_rack.png">
                  <a:extLst>
                    <a:ext uri="{FF2B5EF4-FFF2-40B4-BE49-F238E27FC236}">
                      <a16:creationId xmlns:a16="http://schemas.microsoft.com/office/drawing/2014/main" id="{5562477B-400E-2B45-BE8E-551EFB1B0F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10" name="Picture 709" descr="server_rack.png">
                  <a:extLst>
                    <a:ext uri="{FF2B5EF4-FFF2-40B4-BE49-F238E27FC236}">
                      <a16:creationId xmlns:a16="http://schemas.microsoft.com/office/drawing/2014/main" id="{E02C25DF-42E6-E64A-8716-84E6602161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11" name="Picture 710" descr="server_rack.png">
                  <a:extLst>
                    <a:ext uri="{FF2B5EF4-FFF2-40B4-BE49-F238E27FC236}">
                      <a16:creationId xmlns:a16="http://schemas.microsoft.com/office/drawing/2014/main" id="{8B99559D-D255-4948-A3E7-A60C41A878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99" name="Group 698">
              <a:extLst>
                <a:ext uri="{FF2B5EF4-FFF2-40B4-BE49-F238E27FC236}">
                  <a16:creationId xmlns:a16="http://schemas.microsoft.com/office/drawing/2014/main" id="{B93F71A3-6B87-E94D-8930-107854C2A113}"/>
                </a:ext>
              </a:extLst>
            </p:cNvPr>
            <p:cNvGrpSpPr/>
            <p:nvPr/>
          </p:nvGrpSpPr>
          <p:grpSpPr>
            <a:xfrm>
              <a:off x="10925982" y="4369125"/>
              <a:ext cx="228295" cy="120400"/>
              <a:chOff x="7493876" y="2774731"/>
              <a:chExt cx="1481958" cy="894622"/>
            </a:xfrm>
          </p:grpSpPr>
          <p:sp>
            <p:nvSpPr>
              <p:cNvPr id="700" name="Freeform 699">
                <a:extLst>
                  <a:ext uri="{FF2B5EF4-FFF2-40B4-BE49-F238E27FC236}">
                    <a16:creationId xmlns:a16="http://schemas.microsoft.com/office/drawing/2014/main" id="{72B1CF24-8B2C-5A41-B708-DD0C448A7B2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701" name="Oval 700">
                <a:extLst>
                  <a:ext uri="{FF2B5EF4-FFF2-40B4-BE49-F238E27FC236}">
                    <a16:creationId xmlns:a16="http://schemas.microsoft.com/office/drawing/2014/main" id="{68AD8AF1-3EDA-2D4F-B68F-C78273AD7D3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702" name="Group 701">
                <a:extLst>
                  <a:ext uri="{FF2B5EF4-FFF2-40B4-BE49-F238E27FC236}">
                    <a16:creationId xmlns:a16="http://schemas.microsoft.com/office/drawing/2014/main" id="{8CBE9D29-044F-D846-9B53-7A5B17949AD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03" name="Freeform 702">
                  <a:extLst>
                    <a:ext uri="{FF2B5EF4-FFF2-40B4-BE49-F238E27FC236}">
                      <a16:creationId xmlns:a16="http://schemas.microsoft.com/office/drawing/2014/main" id="{57F26107-0AD7-1E48-86D5-588C79333F7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703">
                  <a:extLst>
                    <a:ext uri="{FF2B5EF4-FFF2-40B4-BE49-F238E27FC236}">
                      <a16:creationId xmlns:a16="http://schemas.microsoft.com/office/drawing/2014/main" id="{F7905A03-592E-964A-821B-A9ADFEA9CA2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704">
                  <a:extLst>
                    <a:ext uri="{FF2B5EF4-FFF2-40B4-BE49-F238E27FC236}">
                      <a16:creationId xmlns:a16="http://schemas.microsoft.com/office/drawing/2014/main" id="{37A0F252-FF46-B64D-9EC8-C7D2AB56C65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705">
                  <a:extLst>
                    <a:ext uri="{FF2B5EF4-FFF2-40B4-BE49-F238E27FC236}">
                      <a16:creationId xmlns:a16="http://schemas.microsoft.com/office/drawing/2014/main" id="{B06962A3-EE8A-CF47-AA2B-D1D3CA2B1DF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695" name="Group 694">
            <a:extLst>
              <a:ext uri="{FF2B5EF4-FFF2-40B4-BE49-F238E27FC236}">
                <a16:creationId xmlns:a16="http://schemas.microsoft.com/office/drawing/2014/main" id="{24E02CE3-8EE4-C04D-89FD-0BB704289629}"/>
              </a:ext>
            </a:extLst>
          </p:cNvPr>
          <p:cNvGrpSpPr/>
          <p:nvPr/>
        </p:nvGrpSpPr>
        <p:grpSpPr>
          <a:xfrm>
            <a:off x="10884085" y="3428485"/>
            <a:ext cx="604586" cy="405973"/>
            <a:chOff x="10884085" y="3428485"/>
            <a:chExt cx="604586" cy="405973"/>
          </a:xfrm>
        </p:grpSpPr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07BCE88E-5563-984A-B34F-30F0E6B35132}"/>
                </a:ext>
              </a:extLst>
            </p:cNvPr>
            <p:cNvGrpSpPr/>
            <p:nvPr/>
          </p:nvGrpSpPr>
          <p:grpSpPr>
            <a:xfrm>
              <a:off x="10884085" y="3601365"/>
              <a:ext cx="170989" cy="97052"/>
              <a:chOff x="7493876" y="2774731"/>
              <a:chExt cx="1481958" cy="894622"/>
            </a:xfrm>
          </p:grpSpPr>
          <p:sp>
            <p:nvSpPr>
              <p:cNvPr id="776" name="Freeform 775">
                <a:extLst>
                  <a:ext uri="{FF2B5EF4-FFF2-40B4-BE49-F238E27FC236}">
                    <a16:creationId xmlns:a16="http://schemas.microsoft.com/office/drawing/2014/main" id="{0A5B708B-8FCE-B04B-A369-E7BEA71E7AF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D412B601-FC61-EC47-9BE1-E0DAFEC581F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778" name="Group 777">
                <a:extLst>
                  <a:ext uri="{FF2B5EF4-FFF2-40B4-BE49-F238E27FC236}">
                    <a16:creationId xmlns:a16="http://schemas.microsoft.com/office/drawing/2014/main" id="{E25C2619-A6AB-AE41-9E11-F75B9FBF5B9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79" name="Freeform 778">
                  <a:extLst>
                    <a:ext uri="{FF2B5EF4-FFF2-40B4-BE49-F238E27FC236}">
                      <a16:creationId xmlns:a16="http://schemas.microsoft.com/office/drawing/2014/main" id="{B503C3C0-F816-A941-9959-D78A0E87488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779">
                  <a:extLst>
                    <a:ext uri="{FF2B5EF4-FFF2-40B4-BE49-F238E27FC236}">
                      <a16:creationId xmlns:a16="http://schemas.microsoft.com/office/drawing/2014/main" id="{E0AD4A62-9620-7742-90B4-E02FC0CEF23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780">
                  <a:extLst>
                    <a:ext uri="{FF2B5EF4-FFF2-40B4-BE49-F238E27FC236}">
                      <a16:creationId xmlns:a16="http://schemas.microsoft.com/office/drawing/2014/main" id="{58AFCDDA-97B6-334C-8355-2FC27F40A71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781">
                  <a:extLst>
                    <a:ext uri="{FF2B5EF4-FFF2-40B4-BE49-F238E27FC236}">
                      <a16:creationId xmlns:a16="http://schemas.microsoft.com/office/drawing/2014/main" id="{BCE6B993-2546-A640-9F2A-6A378AEE64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515E19E3-9283-F145-94B4-BFF4F1953ED3}"/>
                </a:ext>
              </a:extLst>
            </p:cNvPr>
            <p:cNvGrpSpPr/>
            <p:nvPr/>
          </p:nvGrpSpPr>
          <p:grpSpPr>
            <a:xfrm>
              <a:off x="11064947" y="3428485"/>
              <a:ext cx="423724" cy="405973"/>
              <a:chOff x="5103720" y="2693365"/>
              <a:chExt cx="611650" cy="414788"/>
            </a:xfrm>
          </p:grpSpPr>
          <p:cxnSp>
            <p:nvCxnSpPr>
              <p:cNvPr id="771" name="Straight Connector 770">
                <a:extLst>
                  <a:ext uri="{FF2B5EF4-FFF2-40B4-BE49-F238E27FC236}">
                    <a16:creationId xmlns:a16="http://schemas.microsoft.com/office/drawing/2014/main" id="{98230410-EACC-9946-B51B-4F35CECD923B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2" name="Group 771">
                <a:extLst>
                  <a:ext uri="{FF2B5EF4-FFF2-40B4-BE49-F238E27FC236}">
                    <a16:creationId xmlns:a16="http://schemas.microsoft.com/office/drawing/2014/main" id="{DFD5567E-6B11-0C4A-B14D-21C6708161A2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773" name="Picture 772" descr="server_rack.png">
                  <a:extLst>
                    <a:ext uri="{FF2B5EF4-FFF2-40B4-BE49-F238E27FC236}">
                      <a16:creationId xmlns:a16="http://schemas.microsoft.com/office/drawing/2014/main" id="{4C7C5920-D585-1443-8381-C103ECB4F6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74" name="Picture 773" descr="server_rack.png">
                  <a:extLst>
                    <a:ext uri="{FF2B5EF4-FFF2-40B4-BE49-F238E27FC236}">
                      <a16:creationId xmlns:a16="http://schemas.microsoft.com/office/drawing/2014/main" id="{24FEC400-95B7-4347-9F52-AA6D8EA94F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75" name="Picture 774" descr="server_rack.png">
                  <a:extLst>
                    <a:ext uri="{FF2B5EF4-FFF2-40B4-BE49-F238E27FC236}">
                      <a16:creationId xmlns:a16="http://schemas.microsoft.com/office/drawing/2014/main" id="{CC25D8FD-B4C7-8742-B028-D7509DF146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074" name="Picture 2" descr="Big Data. Monster Storage: The Northeast Storage Exchange | MGHPCC">
            <a:extLst>
              <a:ext uri="{FF2B5EF4-FFF2-40B4-BE49-F238E27FC236}">
                <a16:creationId xmlns:a16="http://schemas.microsoft.com/office/drawing/2014/main" id="{C89DE861-360B-0E42-81AF-0A0B182D2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3263334"/>
            <a:ext cx="4773705" cy="236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BEE160-5109-3544-95E1-7962978DF301}"/>
              </a:ext>
            </a:extLst>
          </p:cNvPr>
          <p:cNvSpPr txBox="1"/>
          <p:nvPr/>
        </p:nvSpPr>
        <p:spPr>
          <a:xfrm flipH="1">
            <a:off x="860610" y="5688106"/>
            <a:ext cx="5109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Courtesy: </a:t>
            </a:r>
            <a:r>
              <a:rPr lang="en-US" sz="1400" dirty="0"/>
              <a:t>Massachusetts Green High Performance Computing Center (</a:t>
            </a:r>
            <a:r>
              <a:rPr lang="en-US" sz="1400" dirty="0" err="1"/>
              <a:t>mghpcc.org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5445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Host: sends </a:t>
            </a:r>
            <a:r>
              <a:rPr lang="en-US" altLang="en-US" sz="5400" b="0" i="1" dirty="0">
                <a:ea typeface="ＭＳ Ｐゴシック" panose="020B0600070205080204" pitchFamily="34" charset="-128"/>
              </a:rPr>
              <a:t>packets</a:t>
            </a:r>
            <a:r>
              <a:rPr lang="en-US" altLang="en-US" sz="5400" b="0" dirty="0">
                <a:ea typeface="ＭＳ Ｐゴシック" panose="020B0600070205080204" pitchFamily="34" charset="-128"/>
              </a:rPr>
              <a:t> of data</a:t>
            </a:r>
            <a:endParaRPr lang="en-US" sz="5400" b="0" dirty="0"/>
          </a:p>
        </p:txBody>
      </p:sp>
      <p:sp>
        <p:nvSpPr>
          <p:cNvPr id="110" name="Content Placeholder 52">
            <a:extLst>
              <a:ext uri="{FF2B5EF4-FFF2-40B4-BE49-F238E27FC236}">
                <a16:creationId xmlns:a16="http://schemas.microsoft.com/office/drawing/2014/main" id="{A98B0054-C347-AD46-AD0F-D56091B68BA0}"/>
              </a:ext>
            </a:extLst>
          </p:cNvPr>
          <p:cNvSpPr txBox="1">
            <a:spLocks/>
          </p:cNvSpPr>
          <p:nvPr/>
        </p:nvSpPr>
        <p:spPr>
          <a:xfrm>
            <a:off x="848710" y="1286477"/>
            <a:ext cx="5501619" cy="4672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 sending function: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takes application message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breaks into smaller chunks, known as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packets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of length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bits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transmits packet into access network at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transmission rate R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transmission rate, aka link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capacity, aka link bandwidth</a:t>
            </a:r>
          </a:p>
        </p:txBody>
      </p:sp>
      <p:grpSp>
        <p:nvGrpSpPr>
          <p:cNvPr id="111" name="Group 219">
            <a:extLst>
              <a:ext uri="{FF2B5EF4-FFF2-40B4-BE49-F238E27FC236}">
                <a16:creationId xmlns:a16="http://schemas.microsoft.com/office/drawing/2014/main" id="{1783C255-624C-5A4A-B201-4875BCB2AD61}"/>
              </a:ext>
            </a:extLst>
          </p:cNvPr>
          <p:cNvGrpSpPr>
            <a:grpSpLocks/>
          </p:cNvGrpSpPr>
          <p:nvPr/>
        </p:nvGrpSpPr>
        <p:grpSpPr bwMode="auto">
          <a:xfrm>
            <a:off x="7825117" y="3017234"/>
            <a:ext cx="409575" cy="565150"/>
            <a:chOff x="375561" y="297711"/>
            <a:chExt cx="1252683" cy="2142487"/>
          </a:xfrm>
        </p:grpSpPr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9269C3F-0BE6-9D44-A53A-CF1E0B5B0B1E}"/>
                </a:ext>
              </a:extLst>
            </p:cNvPr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F003663-2144-534A-8D8A-23C83C360D46}"/>
                </a:ext>
              </a:extLst>
            </p:cNvPr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07710C4-EE82-5149-B4B9-B5C3DF34C6A0}"/>
                </a:ext>
              </a:extLst>
            </p:cNvPr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5" name="Line 305">
            <a:extLst>
              <a:ext uri="{FF2B5EF4-FFF2-40B4-BE49-F238E27FC236}">
                <a16:creationId xmlns:a16="http://schemas.microsoft.com/office/drawing/2014/main" id="{BBE875D3-B5E1-D542-8736-8F7BF5F61AB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8979" y="3941159"/>
            <a:ext cx="2454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extBox 1">
            <a:extLst>
              <a:ext uri="{FF2B5EF4-FFF2-40B4-BE49-F238E27FC236}">
                <a16:creationId xmlns:a16="http://schemas.microsoft.com/office/drawing/2014/main" id="{57CFAEA6-E43A-CC4A-9A23-AAEB7EC54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6979" y="4435965"/>
            <a:ext cx="31650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link transmission rate</a:t>
            </a:r>
          </a:p>
        </p:txBody>
      </p:sp>
      <p:grpSp>
        <p:nvGrpSpPr>
          <p:cNvPr id="123" name="Group 201">
            <a:extLst>
              <a:ext uri="{FF2B5EF4-FFF2-40B4-BE49-F238E27FC236}">
                <a16:creationId xmlns:a16="http://schemas.microsoft.com/office/drawing/2014/main" id="{F38845F8-A22A-0840-B6B2-BA9B57A2E12B}"/>
              </a:ext>
            </a:extLst>
          </p:cNvPr>
          <p:cNvGrpSpPr>
            <a:grpSpLocks/>
          </p:cNvGrpSpPr>
          <p:nvPr/>
        </p:nvGrpSpPr>
        <p:grpSpPr bwMode="auto">
          <a:xfrm>
            <a:off x="7577467" y="3023584"/>
            <a:ext cx="409575" cy="565150"/>
            <a:chOff x="375561" y="297711"/>
            <a:chExt cx="1252683" cy="2138362"/>
          </a:xfrm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0213471-FC5E-3740-8228-F482430433EE}"/>
                </a:ext>
              </a:extLst>
            </p:cNvPr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D32F859-6ED6-3846-AD75-0B8D3DD89215}"/>
                </a:ext>
              </a:extLst>
            </p:cNvPr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7C54F76-C247-2040-BB89-13AEDD66B619}"/>
                </a:ext>
              </a:extLst>
            </p:cNvPr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27" name="TextBox 205">
            <a:extLst>
              <a:ext uri="{FF2B5EF4-FFF2-40B4-BE49-F238E27FC236}">
                <a16:creationId xmlns:a16="http://schemas.microsoft.com/office/drawing/2014/main" id="{56C0E3F4-BAC0-054D-864D-73B84048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579" y="4199922"/>
            <a:ext cx="6386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</a:t>
            </a:r>
          </a:p>
        </p:txBody>
      </p:sp>
      <p:grpSp>
        <p:nvGrpSpPr>
          <p:cNvPr id="128" name="Group 206">
            <a:extLst>
              <a:ext uri="{FF2B5EF4-FFF2-40B4-BE49-F238E27FC236}">
                <a16:creationId xmlns:a16="http://schemas.microsoft.com/office/drawing/2014/main" id="{2AB05662-A87F-5F48-9BEE-842E0153F175}"/>
              </a:ext>
            </a:extLst>
          </p:cNvPr>
          <p:cNvGrpSpPr>
            <a:grpSpLocks/>
          </p:cNvGrpSpPr>
          <p:nvPr/>
        </p:nvGrpSpPr>
        <p:grpSpPr bwMode="auto">
          <a:xfrm>
            <a:off x="7102804" y="3749072"/>
            <a:ext cx="1295400" cy="506412"/>
            <a:chOff x="1816230" y="6118900"/>
            <a:chExt cx="1843339" cy="739100"/>
          </a:xfrm>
        </p:grpSpPr>
        <p:pic>
          <p:nvPicPr>
            <p:cNvPr id="129" name="Picture 8">
              <a:extLst>
                <a:ext uri="{FF2B5EF4-FFF2-40B4-BE49-F238E27FC236}">
                  <a16:creationId xmlns:a16="http://schemas.microsoft.com/office/drawing/2014/main" id="{E6CEDF5D-D08B-B14B-A83A-85FD119A7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9048EF3-5E61-E84E-A403-E94CBDDEE0A1}"/>
                </a:ext>
              </a:extLst>
            </p:cNvPr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1" name="Group 209">
            <a:extLst>
              <a:ext uri="{FF2B5EF4-FFF2-40B4-BE49-F238E27FC236}">
                <a16:creationId xmlns:a16="http://schemas.microsoft.com/office/drawing/2014/main" id="{167721A3-FDBE-8C46-B6F4-8B59460C385E}"/>
              </a:ext>
            </a:extLst>
          </p:cNvPr>
          <p:cNvGrpSpPr>
            <a:grpSpLocks/>
          </p:cNvGrpSpPr>
          <p:nvPr/>
        </p:nvGrpSpPr>
        <p:grpSpPr bwMode="auto">
          <a:xfrm>
            <a:off x="7242504" y="2132997"/>
            <a:ext cx="1409700" cy="877887"/>
            <a:chOff x="2387973" y="4309243"/>
            <a:chExt cx="1771787" cy="1282262"/>
          </a:xfrm>
        </p:grpSpPr>
        <p:pic>
          <p:nvPicPr>
            <p:cNvPr id="132" name="Picture 9">
              <a:extLst>
                <a:ext uri="{FF2B5EF4-FFF2-40B4-BE49-F238E27FC236}">
                  <a16:creationId xmlns:a16="http://schemas.microsoft.com/office/drawing/2014/main" id="{51FAC978-0CFD-394B-81C0-80683828F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340CE55-B950-0B43-BD77-490D7F00C056}"/>
                </a:ext>
              </a:extLst>
            </p:cNvPr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34" name="TextBox 215">
            <a:extLst>
              <a:ext uri="{FF2B5EF4-FFF2-40B4-BE49-F238E27FC236}">
                <a16:creationId xmlns:a16="http://schemas.microsoft.com/office/drawing/2014/main" id="{08652FA1-7974-3443-8815-45FAE75FE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1804" y="3555397"/>
            <a:ext cx="288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135" name="TextBox 216">
            <a:extLst>
              <a:ext uri="{FF2B5EF4-FFF2-40B4-BE49-F238E27FC236}">
                <a16:creationId xmlns:a16="http://schemas.microsoft.com/office/drawing/2014/main" id="{B2DFB57D-4700-E945-86BB-18293CCD9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504" y="3563334"/>
            <a:ext cx="288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cxnSp>
        <p:nvCxnSpPr>
          <p:cNvPr id="136" name="Straight Connector 3">
            <a:extLst>
              <a:ext uri="{FF2B5EF4-FFF2-40B4-BE49-F238E27FC236}">
                <a16:creationId xmlns:a16="http://schemas.microsoft.com/office/drawing/2014/main" id="{FBBE3444-7CBE-F14B-B7E8-0383406AC1F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241042" y="2577497"/>
            <a:ext cx="122555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TextBox 234">
            <a:extLst>
              <a:ext uri="{FF2B5EF4-FFF2-40B4-BE49-F238E27FC236}">
                <a16:creationId xmlns:a16="http://schemas.microsoft.com/office/drawing/2014/main" id="{E4BF320B-881D-FC4C-AA1D-E8017D839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4679" y="2228247"/>
            <a:ext cx="182447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two packets,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bits each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19D0037-5A33-094A-B56A-A6725F0071E1}"/>
              </a:ext>
            </a:extLst>
          </p:cNvPr>
          <p:cNvGrpSpPr/>
          <p:nvPr/>
        </p:nvGrpSpPr>
        <p:grpSpPr>
          <a:xfrm>
            <a:off x="10506147" y="3669119"/>
            <a:ext cx="1200246" cy="477406"/>
            <a:chOff x="3668110" y="2448910"/>
            <a:chExt cx="3794234" cy="216513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A9898D4-BC65-E748-94F3-2D54D26D96FA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D5CAA6B7-B19A-704A-A583-2A25A6A2BDA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1807DB28-C49C-1F47-993A-E4A5D8E3AD3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12EFFE72-BC3C-CC49-AB49-16A0474F506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C69BFDC0-0B31-D049-BA7F-3FCD7CA2CF3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F93BED00-199F-094A-BBBD-21F3A38D6508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0764D4E8-C385-5D47-B4A0-DC425C12DA6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46" name="Straight Connector 3">
            <a:extLst>
              <a:ext uri="{FF2B5EF4-FFF2-40B4-BE49-F238E27FC236}">
                <a16:creationId xmlns:a16="http://schemas.microsoft.com/office/drawing/2014/main" id="{5571A294-549C-9140-89B0-D3E6B5C20F8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264979" y="4020904"/>
            <a:ext cx="0" cy="4583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ight Arrow 2">
            <a:extLst>
              <a:ext uri="{FF2B5EF4-FFF2-40B4-BE49-F238E27FC236}">
                <a16:creationId xmlns:a16="http://schemas.microsoft.com/office/drawing/2014/main" id="{23DA3897-58AF-E74F-8974-5062251B6401}"/>
              </a:ext>
            </a:extLst>
          </p:cNvPr>
          <p:cNvSpPr/>
          <p:nvPr/>
        </p:nvSpPr>
        <p:spPr>
          <a:xfrm>
            <a:off x="8311695" y="3223689"/>
            <a:ext cx="978408" cy="260093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5000">
                <a:schemeClr val="accent1">
                  <a:lumMod val="20000"/>
                  <a:lumOff val="80000"/>
                </a:schemeClr>
              </a:gs>
              <a:gs pos="68000">
                <a:schemeClr val="accent1">
                  <a:lumMod val="45000"/>
                  <a:lumOff val="55000"/>
                </a:schemeClr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E2A643-E19F-834C-A4A9-DFD2845E5A32}"/>
              </a:ext>
            </a:extLst>
          </p:cNvPr>
          <p:cNvGrpSpPr/>
          <p:nvPr/>
        </p:nvGrpSpPr>
        <p:grpSpPr>
          <a:xfrm>
            <a:off x="2541108" y="5251754"/>
            <a:ext cx="6446724" cy="1077218"/>
            <a:chOff x="2541108" y="5251754"/>
            <a:chExt cx="6446724" cy="1077218"/>
          </a:xfrm>
        </p:grpSpPr>
        <p:sp>
          <p:nvSpPr>
            <p:cNvPr id="150" name="TextBox 235">
              <a:extLst>
                <a:ext uri="{FF2B5EF4-FFF2-40B4-BE49-F238E27FC236}">
                  <a16:creationId xmlns:a16="http://schemas.microsoft.com/office/drawing/2014/main" id="{554D03F1-261B-274D-BE6B-68B0F085B7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1108" y="5259812"/>
              <a:ext cx="1768561" cy="10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packet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transmission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delay</a:t>
              </a:r>
            </a:p>
          </p:txBody>
        </p:sp>
        <p:sp>
          <p:nvSpPr>
            <p:cNvPr id="151" name="TextBox 237">
              <a:extLst>
                <a:ext uri="{FF2B5EF4-FFF2-40B4-BE49-F238E27FC236}">
                  <a16:creationId xmlns:a16="http://schemas.microsoft.com/office/drawing/2014/main" id="{9CD3A186-E3CE-C042-8649-3B739F26D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8467" y="5291362"/>
              <a:ext cx="2103653" cy="10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time needed to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transmit </a:t>
              </a: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-bit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packet into link</a:t>
              </a:r>
            </a:p>
          </p:txBody>
        </p:sp>
        <p:sp>
          <p:nvSpPr>
            <p:cNvPr id="152" name="TextBox 4">
              <a:extLst>
                <a:ext uri="{FF2B5EF4-FFF2-40B4-BE49-F238E27FC236}">
                  <a16:creationId xmlns:a16="http://schemas.microsoft.com/office/drawing/2014/main" id="{B952BAFD-58AC-214C-BE5D-ADF785D9B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16019" y="5251754"/>
              <a:ext cx="1471813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(bits)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R</a:t>
              </a:r>
              <a:r>
                <a:rPr kumimoji="0" lang="en-US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(bits/sec)</a:t>
              </a:r>
              <a:endPara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53" name="Straight Connector 9">
              <a:extLst>
                <a:ext uri="{FF2B5EF4-FFF2-40B4-BE49-F238E27FC236}">
                  <a16:creationId xmlns:a16="http://schemas.microsoft.com/office/drawing/2014/main" id="{67DC36C0-FB7F-C743-A67E-B459F261B22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603331" y="5796974"/>
              <a:ext cx="28687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4" name="TextBox 10">
              <a:extLst>
                <a:ext uri="{FF2B5EF4-FFF2-40B4-BE49-F238E27FC236}">
                  <a16:creationId xmlns:a16="http://schemas.microsoft.com/office/drawing/2014/main" id="{E6FBAEB0-9208-834B-AE45-DB91BAA9D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6507" y="5477615"/>
              <a:ext cx="38985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=</a:t>
              </a:r>
            </a:p>
          </p:txBody>
        </p:sp>
        <p:sp>
          <p:nvSpPr>
            <p:cNvPr id="155" name="TextBox 245">
              <a:extLst>
                <a:ext uri="{FF2B5EF4-FFF2-40B4-BE49-F238E27FC236}">
                  <a16:creationId xmlns:a16="http://schemas.microsoft.com/office/drawing/2014/main" id="{46450F73-8344-8247-AF42-74BDC01EF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9119" y="5484897"/>
              <a:ext cx="38985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58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Links: physical media</a:t>
            </a:r>
            <a:endParaRPr lang="en-US" sz="5400" b="0" dirty="0"/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B41BDD21-3AA2-5A47-848F-E5981CBA9334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1671911"/>
            <a:ext cx="4639003" cy="4648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bit: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propagates between</a:t>
            </a:r>
            <a:b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transmitter/receiver pairs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physical link: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what lies between transmitter &amp; receiver</a:t>
            </a: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guided media: 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signals propagate in solid media: copper, fiber, coax</a:t>
            </a: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unguided media: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signals propagate freely, e.g., radio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986260-6BBE-5549-A319-09906DD70AAA}"/>
              </a:ext>
            </a:extLst>
          </p:cNvPr>
          <p:cNvGrpSpPr/>
          <p:nvPr/>
        </p:nvGrpSpPr>
        <p:grpSpPr>
          <a:xfrm>
            <a:off x="6333223" y="1671911"/>
            <a:ext cx="5123052" cy="3611287"/>
            <a:chOff x="6333223" y="1671911"/>
            <a:chExt cx="5123052" cy="3611287"/>
          </a:xfrm>
        </p:grpSpPr>
        <p:sp>
          <p:nvSpPr>
            <p:cNvPr id="43" name="Rectangle 4">
              <a:extLst>
                <a:ext uri="{FF2B5EF4-FFF2-40B4-BE49-F238E27FC236}">
                  <a16:creationId xmlns:a16="http://schemas.microsoft.com/office/drawing/2014/main" id="{9573907E-68CA-1046-A0DB-1869CFA3841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11036" y="1671911"/>
              <a:ext cx="5045239" cy="33464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3429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Twisted pair (TP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two insulated copper wires</a:t>
              </a:r>
            </a:p>
            <a:p>
              <a:pPr marL="6826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ct val="100000"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Category 5: 100 Mbps, 1 Gbps Ethernet</a:t>
              </a:r>
            </a:p>
            <a:p>
              <a:pPr marL="6826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ct val="100000"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Category 6: 10Gbps Ethernet</a:t>
              </a:r>
            </a:p>
          </p:txBody>
        </p:sp>
        <p:pic>
          <p:nvPicPr>
            <p:cNvPr id="11266" name="Picture 2" descr="Twisted_Pair_Cables">
              <a:extLst>
                <a:ext uri="{FF2B5EF4-FFF2-40B4-BE49-F238E27FC236}">
                  <a16:creationId xmlns:a16="http://schemas.microsoft.com/office/drawing/2014/main" id="{D6B65C46-A39A-504A-B7AF-C7226316E1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3223" y="3476662"/>
              <a:ext cx="2220035" cy="1709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Image result for twisted pair">
              <a:extLst>
                <a:ext uri="{FF2B5EF4-FFF2-40B4-BE49-F238E27FC236}">
                  <a16:creationId xmlns:a16="http://schemas.microsoft.com/office/drawing/2014/main" id="{BD4509EA-366C-1C41-A7BB-9925F1143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5176" y="3594371"/>
              <a:ext cx="2359134" cy="1688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726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Links: physical media</a:t>
            </a:r>
            <a:endParaRPr lang="en-US" sz="5400" b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ECEA851-800B-1A42-B1E6-3BCEBBFF06DD}"/>
              </a:ext>
            </a:extLst>
          </p:cNvPr>
          <p:cNvSpPr txBox="1">
            <a:spLocks noChangeArrowheads="1"/>
          </p:cNvSpPr>
          <p:nvPr/>
        </p:nvSpPr>
        <p:spPr>
          <a:xfrm>
            <a:off x="982262" y="1320920"/>
            <a:ext cx="4878973" cy="432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190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Coaxial cable: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concentric copper conductors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bidirectional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broadband: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frequency channels on cable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100’s Mbps per channel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259C2-0AA0-BE4D-A5F7-362CC0D6A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92153">
            <a:off x="1742089" y="3834600"/>
            <a:ext cx="1854420" cy="185442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F6FF9DA-97F1-3A4B-8FA4-5FF000565416}"/>
              </a:ext>
            </a:extLst>
          </p:cNvPr>
          <p:cNvGrpSpPr/>
          <p:nvPr/>
        </p:nvGrpSpPr>
        <p:grpSpPr>
          <a:xfrm>
            <a:off x="6360527" y="1276574"/>
            <a:ext cx="5602289" cy="5319638"/>
            <a:chOff x="6360527" y="1276574"/>
            <a:chExt cx="5602289" cy="5319638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0636A257-4BF5-0D40-8994-53C8EDAFC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0527" y="1276574"/>
              <a:ext cx="5602289" cy="3438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682625" indent="-2254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Pct val="85000"/>
                <a:buFont typeface="Wingdings" pitchFamily="2" charset="2"/>
                <a:buNone/>
                <a:tabLst/>
                <a:defRPr/>
              </a:pPr>
              <a:r>
                <a:rPr kumimoji="0" lang="en-US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Fiber optic cable: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glass fiber carrying light pulses, each pulse a bit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high-speed operation:</a:t>
              </a:r>
            </a:p>
            <a:p>
              <a:pPr marL="682625" marR="0" lvl="1" indent="-225425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high-speed point-to-point transmission (10’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s-100’s Gbps)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low error rate: </a:t>
              </a:r>
            </a:p>
            <a:p>
              <a:pPr marL="682625" marR="0" lvl="1" indent="-225425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repeaters spaced far apart </a:t>
              </a:r>
            </a:p>
            <a:p>
              <a:pPr marL="682625" marR="0" lvl="1" indent="-225425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immune to electromagnetic noise</a:t>
              </a:r>
            </a:p>
          </p:txBody>
        </p:sp>
        <p:pic>
          <p:nvPicPr>
            <p:cNvPr id="12290" name="Picture 2" descr="Image result for optical fiber">
              <a:extLst>
                <a:ext uri="{FF2B5EF4-FFF2-40B4-BE49-F238E27FC236}">
                  <a16:creationId xmlns:a16="http://schemas.microsoft.com/office/drawing/2014/main" id="{DE83E3CC-89A7-4743-A47D-FE0D94F68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5119" y="4700678"/>
              <a:ext cx="2872373" cy="1895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925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Links: physical media</a:t>
            </a:r>
            <a:endParaRPr lang="en-US" sz="5400" b="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FE4FCF6-C044-7F40-BE10-AF4FF95479A4}"/>
              </a:ext>
            </a:extLst>
          </p:cNvPr>
          <p:cNvSpPr txBox="1">
            <a:spLocks noChangeArrowheads="1"/>
          </p:cNvSpPr>
          <p:nvPr/>
        </p:nvSpPr>
        <p:spPr>
          <a:xfrm>
            <a:off x="952499" y="1354420"/>
            <a:ext cx="4950759" cy="4876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Wireless radio</a:t>
            </a:r>
          </a:p>
          <a:p>
            <a:pPr marL="34607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signal carried in various “bands” in electromagnetic spectrum</a:t>
            </a:r>
          </a:p>
          <a:p>
            <a:pPr marL="34607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physical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wire”</a:t>
            </a:r>
          </a:p>
          <a:p>
            <a:pPr marL="34607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broadcast, “half-duplex”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(sender to receiver)</a:t>
            </a:r>
          </a:p>
          <a:p>
            <a:pPr marL="346075" marR="0" lvl="0" indent="-28416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propagation environment effects:</a:t>
            </a:r>
          </a:p>
          <a:p>
            <a:pPr marL="635000" marR="0" lvl="1" indent="-230188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reflection </a:t>
            </a:r>
          </a:p>
          <a:p>
            <a:pPr marL="635000" marR="0" lvl="1" indent="-230188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obstruction by objects</a:t>
            </a:r>
          </a:p>
          <a:p>
            <a:pPr marL="635000" marR="0" lvl="1" indent="-230188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Interference/noise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11B3EB7-227E-F543-AA3C-890766F25AA8}"/>
              </a:ext>
            </a:extLst>
          </p:cNvPr>
          <p:cNvSpPr txBox="1">
            <a:spLocks noChangeArrowheads="1"/>
          </p:cNvSpPr>
          <p:nvPr/>
        </p:nvSpPr>
        <p:spPr>
          <a:xfrm>
            <a:off x="6349562" y="1354420"/>
            <a:ext cx="5188014" cy="5118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Pct val="85000"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Radio link types:</a:t>
            </a:r>
          </a:p>
          <a:p>
            <a:pPr marL="342900" marR="0" lvl="0" indent="-2809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Wireless LAN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WiFi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)</a:t>
            </a:r>
          </a:p>
          <a:p>
            <a:pPr marL="635000" marR="0" lvl="1" indent="-2301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10-100’s Mbps; 10’s of meters</a:t>
            </a:r>
          </a:p>
          <a:p>
            <a:pPr marL="342900" marR="0" lvl="0" indent="-2809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wide-area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(e.g., 4G cellular)</a:t>
            </a:r>
          </a:p>
          <a:p>
            <a:pPr marL="635000" marR="0" lvl="1" indent="-2301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10’s Mbps over ~10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Km </a:t>
            </a:r>
          </a:p>
          <a:p>
            <a:pPr marL="346075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dirty="0">
                <a:solidFill>
                  <a:srgbClr val="000099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Bluetooth: </a:t>
            </a: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cable replacement</a:t>
            </a:r>
          </a:p>
          <a:p>
            <a:pPr marL="747712" lvl="1" indent="-342900">
              <a:lnSpc>
                <a:spcPct val="85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SzPct val="100000"/>
              <a:defRPr/>
            </a:pPr>
            <a:r>
              <a:rPr lang="en-US" dirty="0">
                <a:solidFill>
                  <a:srgbClr val="000099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short distances, limited rates</a:t>
            </a:r>
          </a:p>
          <a:p>
            <a:pPr marL="342900" lvl="0" indent="-2809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terrestrial  microwave</a:t>
            </a:r>
          </a:p>
          <a:p>
            <a:pPr marL="635000" lvl="1" indent="-2301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point-to-point; 45 Mbps channels</a:t>
            </a:r>
          </a:p>
          <a:p>
            <a:pPr marL="342900" marR="0" lvl="0" indent="-2809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satellite</a:t>
            </a:r>
          </a:p>
          <a:p>
            <a:pPr marL="685800" marR="0" lvl="1" indent="-2286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up to 45 Mbps per channel</a:t>
            </a:r>
          </a:p>
          <a:p>
            <a:pPr marL="685800" marR="0" lvl="1" indent="-2286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270 msec end-end delay</a:t>
            </a:r>
          </a:p>
        </p:txBody>
      </p:sp>
    </p:spTree>
    <p:extLst>
      <p:ext uri="{BB962C8B-B14F-4D97-AF65-F5344CB8AC3E}">
        <p14:creationId xmlns:p14="http://schemas.microsoft.com/office/powerpoint/2010/main" val="57794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62" y="152400"/>
            <a:ext cx="6551791" cy="1650991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Introduction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484643" y="1879601"/>
            <a:ext cx="7677223" cy="4978399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Overview. What </a:t>
            </a: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Internet? </a:t>
            </a: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>
              <a:spcBef>
                <a:spcPts val="800"/>
              </a:spcBef>
              <a:buClr>
                <a:srgbClr val="0505A4"/>
              </a:buClr>
            </a:pP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Network edge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loss, delay, throughput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45382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BE1136-A7D5-D540-861B-E210F6E24970}"/>
              </a:ext>
            </a:extLst>
          </p:cNvPr>
          <p:cNvGrpSpPr/>
          <p:nvPr/>
        </p:nvGrpSpPr>
        <p:grpSpPr>
          <a:xfrm>
            <a:off x="5108787" y="6105145"/>
            <a:ext cx="6892924" cy="461665"/>
            <a:chOff x="5108787" y="6105145"/>
            <a:chExt cx="6892924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06FB0E-3DCE-9543-9D1A-7FD33DC2E179}"/>
                </a:ext>
              </a:extLst>
            </p:cNvPr>
            <p:cNvSpPr txBox="1"/>
            <p:nvPr/>
          </p:nvSpPr>
          <p:spPr>
            <a:xfrm>
              <a:off x="5108787" y="6105145"/>
              <a:ext cx="6892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Video: 2020, J.F. Kurose, All Rights Reserved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Powerpoint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1996-2020, J.F. Kurose, K.W. Ross, All Rights Reserved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71BE17-60B6-654E-A77F-7BE78A8E7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8246" y="6178318"/>
              <a:ext cx="125836" cy="16022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F7EBAE-D07D-3340-857A-C6AAFA657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6647" y="6354452"/>
              <a:ext cx="125836" cy="160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983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5400" b="0" dirty="0"/>
              <a:t>A closer look at Internet structure</a:t>
            </a:r>
            <a:endParaRPr lang="en-US" sz="5400" b="0" dirty="0"/>
          </a:p>
        </p:txBody>
      </p: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120F2BC7-BB63-8D47-A127-7655CBFA7174}"/>
              </a:ext>
            </a:extLst>
          </p:cNvPr>
          <p:cNvGrpSpPr/>
          <p:nvPr/>
        </p:nvGrpSpPr>
        <p:grpSpPr>
          <a:xfrm>
            <a:off x="7205350" y="1488461"/>
            <a:ext cx="4525460" cy="4859961"/>
            <a:chOff x="7268561" y="1458365"/>
            <a:chExt cx="4525460" cy="4859961"/>
          </a:xfrm>
        </p:grpSpPr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1662630-62BB-AE4A-A779-AEACD21E6D7C}"/>
                </a:ext>
              </a:extLst>
            </p:cNvPr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417">
              <a:extLst>
                <a:ext uri="{FF2B5EF4-FFF2-40B4-BE49-F238E27FC236}">
                  <a16:creationId xmlns:a16="http://schemas.microsoft.com/office/drawing/2014/main" id="{22352293-C7A6-4C41-9DD8-CAA48CB29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287" y="1795939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" name="Group 418">
              <a:extLst>
                <a:ext uri="{FF2B5EF4-FFF2-40B4-BE49-F238E27FC236}">
                  <a16:creationId xmlns:a16="http://schemas.microsoft.com/office/drawing/2014/main" id="{BE0D451A-5CE4-4C4B-B3DF-A408288ED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369" name="Rectangle 419">
                <a:extLst>
                  <a:ext uri="{FF2B5EF4-FFF2-40B4-BE49-F238E27FC236}">
                    <a16:creationId xmlns:a16="http://schemas.microsoft.com/office/drawing/2014/main" id="{F39DA03D-3BDA-2344-B3D3-3A95FB5EE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70" name="AutoShape 420">
                <a:extLst>
                  <a:ext uri="{FF2B5EF4-FFF2-40B4-BE49-F238E27FC236}">
                    <a16:creationId xmlns:a16="http://schemas.microsoft.com/office/drawing/2014/main" id="{579866B0-F884-A84A-B74A-EFEA50EBF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CC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Freeform 427">
              <a:extLst>
                <a:ext uri="{FF2B5EF4-FFF2-40B4-BE49-F238E27FC236}">
                  <a16:creationId xmlns:a16="http://schemas.microsoft.com/office/drawing/2014/main" id="{3F97D486-CCD5-C043-940C-EC1740EC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2" y="4653038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ext Box 580">
              <a:extLst>
                <a:ext uri="{FF2B5EF4-FFF2-40B4-BE49-F238E27FC236}">
                  <a16:creationId xmlns:a16="http://schemas.microsoft.com/office/drawing/2014/main" id="{16C4E384-62E0-DC41-883F-EB2C4C99F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69" name="Text Box 580">
              <a:extLst>
                <a:ext uri="{FF2B5EF4-FFF2-40B4-BE49-F238E27FC236}">
                  <a16:creationId xmlns:a16="http://schemas.microsoft.com/office/drawing/2014/main" id="{9AC056F8-729E-D344-BD7D-917810217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home network</a:t>
              </a:r>
            </a:p>
          </p:txBody>
        </p:sp>
        <p:sp>
          <p:nvSpPr>
            <p:cNvPr id="70" name="Text Box 580">
              <a:extLst>
                <a:ext uri="{FF2B5EF4-FFF2-40B4-BE49-F238E27FC236}">
                  <a16:creationId xmlns:a16="http://schemas.microsoft.com/office/drawing/2014/main" id="{8A1A4F41-0243-4946-9F02-F301CBD59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enterprise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          network</a:t>
              </a:r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C89E7C56-1DE4-7143-8EEB-E5965035CC42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6BCCD85-1D07-EF4E-A878-EC23CD23096A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D6FAD5AB-6E93-5E47-BE32-4993FD767B8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2A115C8B-7EC0-084D-A3CF-7AEF0487F30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16F8043F-8502-904C-9632-B3658D71B8BE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B4B3A6DE-2E70-F74C-8CA1-13247C912682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4B9DB078-BD58-F64A-B873-E1187205EB94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D321DD82-9D22-0B49-ADF9-8BE310E97E7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18A2FB0C-53B9-5248-AA65-9BA9B429FC4C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4FBB965-69F3-F546-AE9F-4AD14078F37E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BDA3EF41-5873-7D4B-8A04-F8D62DFD2DB6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325473B9-6F55-684D-B22D-FF70325540C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06CE85F7-18B2-3947-975F-CEA32EE2FBA7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3F3D0FA-374D-9147-8047-2B7B3AAF05D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AFF00F79-7128-E243-BBD5-A97200EABABC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729D9C8D-B396-A049-9B7A-BE878812629D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4B32C41F-58E3-CC4F-9625-B6688BEB2140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8933865-B1C6-3244-A0F5-136E4C6DD92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6C939A7-C3F0-5A45-B81D-4E775CF1C92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BE088278-C41B-3E4A-87CE-FD65749FA13D}"/>
                </a:ext>
              </a:extLst>
            </p:cNvPr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59DB778E-F23D-6C41-8A2D-8F08BD46CBCB}"/>
                </a:ext>
              </a:extLst>
            </p:cNvPr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national or global ISP</a:t>
              </a: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2DCB9395-41DC-D844-A0B1-59B5BDD3151F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3" name="TextBox 652">
              <a:extLst>
                <a:ext uri="{FF2B5EF4-FFF2-40B4-BE49-F238E27FC236}">
                  <a16:creationId xmlns:a16="http://schemas.microsoft.com/office/drawing/2014/main" id="{C34CA97E-4007-3540-925A-3C739C254049}"/>
                </a:ext>
              </a:extLst>
            </p:cNvPr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or regional ISP</a:t>
              </a: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7DCF99E9-1DFC-0241-B2E7-471998268663}"/>
                </a:ext>
              </a:extLst>
            </p:cNvPr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datacenter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173BD163-3F4D-944E-B86B-3275B779D5A8}"/>
                </a:ext>
              </a:extLst>
            </p:cNvPr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provider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718300" y="148846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D383E01F-FA6F-5647-A6B1-D5444F12E4E2}"/>
              </a:ext>
            </a:extLst>
          </p:cNvPr>
          <p:cNvGrpSpPr/>
          <p:nvPr/>
        </p:nvGrpSpPr>
        <p:grpSpPr>
          <a:xfrm>
            <a:off x="7439074" y="1859725"/>
            <a:ext cx="4144321" cy="4300892"/>
            <a:chOff x="7432700" y="1830405"/>
            <a:chExt cx="4144321" cy="4300892"/>
          </a:xfrm>
        </p:grpSpPr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C944F5F4-7AD1-AE48-9769-ABE2F95B5A26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49" name="Group 652">
                <a:extLst>
                  <a:ext uri="{FF2B5EF4-FFF2-40B4-BE49-F238E27FC236}">
                    <a16:creationId xmlns:a16="http://schemas.microsoft.com/office/drawing/2014/main" id="{F4E63F52-683B-8244-A48E-D8CF833CC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359" name="Picture 653" descr="iphone_stylized_small">
                  <a:extLst>
                    <a:ext uri="{FF2B5EF4-FFF2-40B4-BE49-F238E27FC236}">
                      <a16:creationId xmlns:a16="http://schemas.microsoft.com/office/drawing/2014/main" id="{EDF1EC93-A6E5-964F-B0D6-EE56B282AE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0" name="Picture 654" descr="antenna_radiation_stylized">
                  <a:extLst>
                    <a:ext uri="{FF2B5EF4-FFF2-40B4-BE49-F238E27FC236}">
                      <a16:creationId xmlns:a16="http://schemas.microsoft.com/office/drawing/2014/main" id="{0A17C594-505E-6F41-AEEB-272A31DFD2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91E02B81-5B35-4545-A954-B7E923AB7286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73" name="Picture 1017" descr="antenna_stylized">
                  <a:extLst>
                    <a:ext uri="{FF2B5EF4-FFF2-40B4-BE49-F238E27FC236}">
                      <a16:creationId xmlns:a16="http://schemas.microsoft.com/office/drawing/2014/main" id="{27A537F5-5D99-BF4C-9B11-E9782673F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018" descr="laptop_keyboard">
                  <a:extLst>
                    <a:ext uri="{FF2B5EF4-FFF2-40B4-BE49-F238E27FC236}">
                      <a16:creationId xmlns:a16="http://schemas.microsoft.com/office/drawing/2014/main" id="{7087B8D0-FFCB-0746-A889-28909002C2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019">
                  <a:extLst>
                    <a:ext uri="{FF2B5EF4-FFF2-40B4-BE49-F238E27FC236}">
                      <a16:creationId xmlns:a16="http://schemas.microsoft.com/office/drawing/2014/main" id="{7C75BC30-0808-D44D-AF7A-A72B4A529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76" name="Picture 1020" descr="screen">
                  <a:extLst>
                    <a:ext uri="{FF2B5EF4-FFF2-40B4-BE49-F238E27FC236}">
                      <a16:creationId xmlns:a16="http://schemas.microsoft.com/office/drawing/2014/main" id="{2D732B7A-74CB-D547-ADB5-C721526D5E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021">
                  <a:extLst>
                    <a:ext uri="{FF2B5EF4-FFF2-40B4-BE49-F238E27FC236}">
                      <a16:creationId xmlns:a16="http://schemas.microsoft.com/office/drawing/2014/main" id="{FBD1A429-9B8F-F940-AD09-4638CC316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1022">
                  <a:extLst>
                    <a:ext uri="{FF2B5EF4-FFF2-40B4-BE49-F238E27FC236}">
                      <a16:creationId xmlns:a16="http://schemas.microsoft.com/office/drawing/2014/main" id="{376C8B48-3441-F643-B92D-5DC759EDA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 1023">
                  <a:extLst>
                    <a:ext uri="{FF2B5EF4-FFF2-40B4-BE49-F238E27FC236}">
                      <a16:creationId xmlns:a16="http://schemas.microsoft.com/office/drawing/2014/main" id="{4DFECD03-4AF0-1342-8138-6CEC8249A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 1024">
                  <a:extLst>
                    <a:ext uri="{FF2B5EF4-FFF2-40B4-BE49-F238E27FC236}">
                      <a16:creationId xmlns:a16="http://schemas.microsoft.com/office/drawing/2014/main" id="{8AA57D4B-3E9B-994B-AF13-DB646178B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 1025">
                  <a:extLst>
                    <a:ext uri="{FF2B5EF4-FFF2-40B4-BE49-F238E27FC236}">
                      <a16:creationId xmlns:a16="http://schemas.microsoft.com/office/drawing/2014/main" id="{59DA24E7-1981-0E44-8060-2B7CE58EB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 1026">
                  <a:extLst>
                    <a:ext uri="{FF2B5EF4-FFF2-40B4-BE49-F238E27FC236}">
                      <a16:creationId xmlns:a16="http://schemas.microsoft.com/office/drawing/2014/main" id="{DB3D3129-2B70-5643-96C2-83638DE57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3" name="Group 1027">
                  <a:extLst>
                    <a:ext uri="{FF2B5EF4-FFF2-40B4-BE49-F238E27FC236}">
                      <a16:creationId xmlns:a16="http://schemas.microsoft.com/office/drawing/2014/main" id="{8C6DEC60-5C97-D546-9977-EBD182221D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169" name="Freeform 1028">
                    <a:extLst>
                      <a:ext uri="{FF2B5EF4-FFF2-40B4-BE49-F238E27FC236}">
                        <a16:creationId xmlns:a16="http://schemas.microsoft.com/office/drawing/2014/main" id="{5D16627E-DE34-BC4F-9513-7A7D4707F7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0" name="Freeform 1029">
                    <a:extLst>
                      <a:ext uri="{FF2B5EF4-FFF2-40B4-BE49-F238E27FC236}">
                        <a16:creationId xmlns:a16="http://schemas.microsoft.com/office/drawing/2014/main" id="{D8D65D68-18A4-E54D-8916-1DEF36844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1" name="Freeform 1030">
                    <a:extLst>
                      <a:ext uri="{FF2B5EF4-FFF2-40B4-BE49-F238E27FC236}">
                        <a16:creationId xmlns:a16="http://schemas.microsoft.com/office/drawing/2014/main" id="{3C79D147-9974-F341-96E9-F9AD19F140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2" name="Freeform 1031">
                    <a:extLst>
                      <a:ext uri="{FF2B5EF4-FFF2-40B4-BE49-F238E27FC236}">
                        <a16:creationId xmlns:a16="http://schemas.microsoft.com/office/drawing/2014/main" id="{5E0CE9D2-21FD-2644-9691-743CC3E130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3" name="Freeform 1032">
                    <a:extLst>
                      <a:ext uri="{FF2B5EF4-FFF2-40B4-BE49-F238E27FC236}">
                        <a16:creationId xmlns:a16="http://schemas.microsoft.com/office/drawing/2014/main" id="{5691098F-1432-0D44-8573-312C3A566A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4" name="Freeform 1033">
                    <a:extLst>
                      <a:ext uri="{FF2B5EF4-FFF2-40B4-BE49-F238E27FC236}">
                        <a16:creationId xmlns:a16="http://schemas.microsoft.com/office/drawing/2014/main" id="{2D4A77A2-D0F1-164A-A67D-A50954386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4" name="Freeform 1034">
                  <a:extLst>
                    <a:ext uri="{FF2B5EF4-FFF2-40B4-BE49-F238E27FC236}">
                      <a16:creationId xmlns:a16="http://schemas.microsoft.com/office/drawing/2014/main" id="{A283BD8E-0AD2-B743-8237-483C3A6A6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1035">
                  <a:extLst>
                    <a:ext uri="{FF2B5EF4-FFF2-40B4-BE49-F238E27FC236}">
                      <a16:creationId xmlns:a16="http://schemas.microsoft.com/office/drawing/2014/main" id="{AA215C2D-4069-DE48-884E-A1816F7D4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 1036">
                  <a:extLst>
                    <a:ext uri="{FF2B5EF4-FFF2-40B4-BE49-F238E27FC236}">
                      <a16:creationId xmlns:a16="http://schemas.microsoft.com/office/drawing/2014/main" id="{421821F5-5AD5-4D4E-A4F9-5D46E41A4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 1037">
                  <a:extLst>
                    <a:ext uri="{FF2B5EF4-FFF2-40B4-BE49-F238E27FC236}">
                      <a16:creationId xmlns:a16="http://schemas.microsoft.com/office/drawing/2014/main" id="{499D2FC7-7022-A944-98B2-E74E9B2E52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 1038">
                  <a:extLst>
                    <a:ext uri="{FF2B5EF4-FFF2-40B4-BE49-F238E27FC236}">
                      <a16:creationId xmlns:a16="http://schemas.microsoft.com/office/drawing/2014/main" id="{37918171-6E71-A846-A2B5-7C65DD745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 1039">
                  <a:extLst>
                    <a:ext uri="{FF2B5EF4-FFF2-40B4-BE49-F238E27FC236}">
                      <a16:creationId xmlns:a16="http://schemas.microsoft.com/office/drawing/2014/main" id="{68ECFF60-AA48-2D4C-9A67-90DB18F81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40" name="Group 739">
                <a:extLst>
                  <a:ext uri="{FF2B5EF4-FFF2-40B4-BE49-F238E27FC236}">
                    <a16:creationId xmlns:a16="http://schemas.microsoft.com/office/drawing/2014/main" id="{504BAA5F-BBD8-8242-BC48-7D0E761F340A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110" name="Picture 568" descr="light2.png">
                  <a:extLst>
                    <a:ext uri="{FF2B5EF4-FFF2-40B4-BE49-F238E27FC236}">
                      <a16:creationId xmlns:a16="http://schemas.microsoft.com/office/drawing/2014/main" id="{D96B693D-26FC-E443-A112-C4AFFE90D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1" name="Picture 1017" descr="antenna_stylized">
                  <a:extLst>
                    <a:ext uri="{FF2B5EF4-FFF2-40B4-BE49-F238E27FC236}">
                      <a16:creationId xmlns:a16="http://schemas.microsoft.com/office/drawing/2014/main" id="{F4E4C4C0-89A6-D74D-B25C-228CE5BC1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6" name="Group 785">
                <a:extLst>
                  <a:ext uri="{FF2B5EF4-FFF2-40B4-BE49-F238E27FC236}">
                    <a16:creationId xmlns:a16="http://schemas.microsoft.com/office/drawing/2014/main" id="{46F998A3-3B85-214A-927A-3BF067B7C2A0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48" name="Picture 603" descr="car_icon_small">
                  <a:extLst>
                    <a:ext uri="{FF2B5EF4-FFF2-40B4-BE49-F238E27FC236}">
                      <a16:creationId xmlns:a16="http://schemas.microsoft.com/office/drawing/2014/main" id="{147E2796-D425-6645-93B3-B97E69B146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" name="Picture 1017" descr="antenna_stylized">
                  <a:extLst>
                    <a:ext uri="{FF2B5EF4-FFF2-40B4-BE49-F238E27FC236}">
                      <a16:creationId xmlns:a16="http://schemas.microsoft.com/office/drawing/2014/main" id="{F0886BE8-9B0B-F046-92AA-1AC818378E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93351559-0D4C-F04C-928E-5CDA57B5EB47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084B6293-559E-5D43-AF2B-4CB5E09EC6C5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1116" descr="laptop_keyboard">
                  <a:extLst>
                    <a:ext uri="{FF2B5EF4-FFF2-40B4-BE49-F238E27FC236}">
                      <a16:creationId xmlns:a16="http://schemas.microsoft.com/office/drawing/2014/main" id="{7F05CE3B-E67B-1B40-9D5B-2914F0B9BF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Freeform 1117">
                  <a:extLst>
                    <a:ext uri="{FF2B5EF4-FFF2-40B4-BE49-F238E27FC236}">
                      <a16:creationId xmlns:a16="http://schemas.microsoft.com/office/drawing/2014/main" id="{B52A07C5-D801-5B41-BD20-C20958925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94" name="Picture 1118" descr="screen">
                  <a:extLst>
                    <a:ext uri="{FF2B5EF4-FFF2-40B4-BE49-F238E27FC236}">
                      <a16:creationId xmlns:a16="http://schemas.microsoft.com/office/drawing/2014/main" id="{2EA30B4E-5447-0340-8DAD-349A843F2A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Freeform 1119">
                  <a:extLst>
                    <a:ext uri="{FF2B5EF4-FFF2-40B4-BE49-F238E27FC236}">
                      <a16:creationId xmlns:a16="http://schemas.microsoft.com/office/drawing/2014/main" id="{1137F6C6-A7C9-9A4D-BCE3-048DB90EF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 1120">
                  <a:extLst>
                    <a:ext uri="{FF2B5EF4-FFF2-40B4-BE49-F238E27FC236}">
                      <a16:creationId xmlns:a16="http://schemas.microsoft.com/office/drawing/2014/main" id="{7A0060E2-767D-1545-8656-29ED1A471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1121">
                  <a:extLst>
                    <a:ext uri="{FF2B5EF4-FFF2-40B4-BE49-F238E27FC236}">
                      <a16:creationId xmlns:a16="http://schemas.microsoft.com/office/drawing/2014/main" id="{15790F5A-ABAC-8D49-A4F9-E2F576550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 1122">
                  <a:extLst>
                    <a:ext uri="{FF2B5EF4-FFF2-40B4-BE49-F238E27FC236}">
                      <a16:creationId xmlns:a16="http://schemas.microsoft.com/office/drawing/2014/main" id="{8898B7ED-5BCF-8C4E-B1AA-B82AD50FD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1123">
                  <a:extLst>
                    <a:ext uri="{FF2B5EF4-FFF2-40B4-BE49-F238E27FC236}">
                      <a16:creationId xmlns:a16="http://schemas.microsoft.com/office/drawing/2014/main" id="{5A7F91EF-AD6B-D64E-B73E-C762D73A7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 1124">
                  <a:extLst>
                    <a:ext uri="{FF2B5EF4-FFF2-40B4-BE49-F238E27FC236}">
                      <a16:creationId xmlns:a16="http://schemas.microsoft.com/office/drawing/2014/main" id="{BBB1B153-2E6F-7246-9B11-B68D01DF6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1" name="Group 1125">
                  <a:extLst>
                    <a:ext uri="{FF2B5EF4-FFF2-40B4-BE49-F238E27FC236}">
                      <a16:creationId xmlns:a16="http://schemas.microsoft.com/office/drawing/2014/main" id="{57060979-075D-9D4D-B12E-DA0CCD4C6B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140" name="Freeform 1126">
                    <a:extLst>
                      <a:ext uri="{FF2B5EF4-FFF2-40B4-BE49-F238E27FC236}">
                        <a16:creationId xmlns:a16="http://schemas.microsoft.com/office/drawing/2014/main" id="{8DFFF656-1361-C546-8336-177F79E469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1" name="Freeform 1127">
                    <a:extLst>
                      <a:ext uri="{FF2B5EF4-FFF2-40B4-BE49-F238E27FC236}">
                        <a16:creationId xmlns:a16="http://schemas.microsoft.com/office/drawing/2014/main" id="{60C6C6B3-72DE-664B-B4DE-3C04B0C5BF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Freeform 1128">
                    <a:extLst>
                      <a:ext uri="{FF2B5EF4-FFF2-40B4-BE49-F238E27FC236}">
                        <a16:creationId xmlns:a16="http://schemas.microsoft.com/office/drawing/2014/main" id="{0D48292A-917D-D046-A974-043CEE5A4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Freeform 1129">
                    <a:extLst>
                      <a:ext uri="{FF2B5EF4-FFF2-40B4-BE49-F238E27FC236}">
                        <a16:creationId xmlns:a16="http://schemas.microsoft.com/office/drawing/2014/main" id="{DB6BAAEB-BADD-0A4F-8A9D-D72AFCA99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Freeform 1130">
                    <a:extLst>
                      <a:ext uri="{FF2B5EF4-FFF2-40B4-BE49-F238E27FC236}">
                        <a16:creationId xmlns:a16="http://schemas.microsoft.com/office/drawing/2014/main" id="{05D5969F-F3B9-414D-975E-A6700098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5" name="Freeform 1131">
                    <a:extLst>
                      <a:ext uri="{FF2B5EF4-FFF2-40B4-BE49-F238E27FC236}">
                        <a16:creationId xmlns:a16="http://schemas.microsoft.com/office/drawing/2014/main" id="{41BB174D-6019-384D-A5AC-1B4D92D938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2" name="Freeform 1132">
                  <a:extLst>
                    <a:ext uri="{FF2B5EF4-FFF2-40B4-BE49-F238E27FC236}">
                      <a16:creationId xmlns:a16="http://schemas.microsoft.com/office/drawing/2014/main" id="{F8739864-4836-E447-8FC8-5886923FF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 1133">
                  <a:extLst>
                    <a:ext uri="{FF2B5EF4-FFF2-40B4-BE49-F238E27FC236}">
                      <a16:creationId xmlns:a16="http://schemas.microsoft.com/office/drawing/2014/main" id="{C59CADF3-CD09-FB48-A672-C2C50B66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 1134">
                  <a:extLst>
                    <a:ext uri="{FF2B5EF4-FFF2-40B4-BE49-F238E27FC236}">
                      <a16:creationId xmlns:a16="http://schemas.microsoft.com/office/drawing/2014/main" id="{628AB6FD-35F6-0345-BD13-22EAAF9EC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 1135">
                  <a:extLst>
                    <a:ext uri="{FF2B5EF4-FFF2-40B4-BE49-F238E27FC236}">
                      <a16:creationId xmlns:a16="http://schemas.microsoft.com/office/drawing/2014/main" id="{76529D44-B4FD-DE4D-812E-E461A0FCC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Freeform 1136">
                  <a:extLst>
                    <a:ext uri="{FF2B5EF4-FFF2-40B4-BE49-F238E27FC236}">
                      <a16:creationId xmlns:a16="http://schemas.microsoft.com/office/drawing/2014/main" id="{44CD9A89-0E3B-2C40-8436-71B7526BA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 1137">
                  <a:extLst>
                    <a:ext uri="{FF2B5EF4-FFF2-40B4-BE49-F238E27FC236}">
                      <a16:creationId xmlns:a16="http://schemas.microsoft.com/office/drawing/2014/main" id="{92BF681C-02FC-8F49-A2CD-8F3446ECE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8" name="Group 1139">
                <a:extLst>
                  <a:ext uri="{FF2B5EF4-FFF2-40B4-BE49-F238E27FC236}">
                    <a16:creationId xmlns:a16="http://schemas.microsoft.com/office/drawing/2014/main" id="{904B7C12-C509-8641-BB63-56DEDB95F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138" name="Picture 1140" descr="desktop_computer_stylized_medium">
                  <a:extLst>
                    <a:ext uri="{FF2B5EF4-FFF2-40B4-BE49-F238E27FC236}">
                      <a16:creationId xmlns:a16="http://schemas.microsoft.com/office/drawing/2014/main" id="{BDC7F552-21C9-C942-90FF-0162099A3D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9" name="Freeform 1141">
                  <a:extLst>
                    <a:ext uri="{FF2B5EF4-FFF2-40B4-BE49-F238E27FC236}">
                      <a16:creationId xmlns:a16="http://schemas.microsoft.com/office/drawing/2014/main" id="{654B43BA-608E-5D4D-B11B-71762CFBE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14715B6C-9A50-FE4B-A8D2-1E669BF891E3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113" name="Picture 571" descr="fridge2.png">
                  <a:extLst>
                    <a:ext uri="{FF2B5EF4-FFF2-40B4-BE49-F238E27FC236}">
                      <a16:creationId xmlns:a16="http://schemas.microsoft.com/office/drawing/2014/main" id="{29DD0F98-F93B-0145-A925-F4125ED49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AF73DE4B-526E-9C4F-9242-9BC0D43F8CBA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2287FB5D-0F91-9741-8D3A-0A38C2D4142B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0456"/>
              <a:chOff x="7767607" y="4870841"/>
              <a:chExt cx="2692126" cy="1260456"/>
            </a:xfrm>
          </p:grpSpPr>
          <p:grpSp>
            <p:nvGrpSpPr>
              <p:cNvPr id="71" name="Group 950">
                <a:extLst>
                  <a:ext uri="{FF2B5EF4-FFF2-40B4-BE49-F238E27FC236}">
                    <a16:creationId xmlns:a16="http://schemas.microsoft.com/office/drawing/2014/main" id="{2B0A745F-DA32-E140-AB36-BC5E1C4E2D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07" name="Freeform 951">
                  <a:extLst>
                    <a:ext uri="{FF2B5EF4-FFF2-40B4-BE49-F238E27FC236}">
                      <a16:creationId xmlns:a16="http://schemas.microsoft.com/office/drawing/2014/main" id="{12CB3660-4D63-014F-8CC9-FDFB8140A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Rectangle 952">
                  <a:extLst>
                    <a:ext uri="{FF2B5EF4-FFF2-40B4-BE49-F238E27FC236}">
                      <a16:creationId xmlns:a16="http://schemas.microsoft.com/office/drawing/2014/main" id="{EFE1382F-B768-3541-8BD1-06AB71BFA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9" name="Freeform 953">
                  <a:extLst>
                    <a:ext uri="{FF2B5EF4-FFF2-40B4-BE49-F238E27FC236}">
                      <a16:creationId xmlns:a16="http://schemas.microsoft.com/office/drawing/2014/main" id="{FB363E8F-CA06-2449-A66C-B14735894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Freeform 954">
                  <a:extLst>
                    <a:ext uri="{FF2B5EF4-FFF2-40B4-BE49-F238E27FC236}">
                      <a16:creationId xmlns:a16="http://schemas.microsoft.com/office/drawing/2014/main" id="{8A74E36A-A735-7440-A2B1-55846B516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Rectangle 955">
                  <a:extLst>
                    <a:ext uri="{FF2B5EF4-FFF2-40B4-BE49-F238E27FC236}">
                      <a16:creationId xmlns:a16="http://schemas.microsoft.com/office/drawing/2014/main" id="{FC433BF5-02C8-F540-AE86-53BF56960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2" name="Group 956">
                  <a:extLst>
                    <a:ext uri="{FF2B5EF4-FFF2-40B4-BE49-F238E27FC236}">
                      <a16:creationId xmlns:a16="http://schemas.microsoft.com/office/drawing/2014/main" id="{969A0B36-D994-A24C-8329-146363A51C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37" name="AutoShape 957">
                    <a:extLst>
                      <a:ext uri="{FF2B5EF4-FFF2-40B4-BE49-F238E27FC236}">
                        <a16:creationId xmlns:a16="http://schemas.microsoft.com/office/drawing/2014/main" id="{75A7B329-681F-2B4A-8470-FC0231FE25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8" name="AutoShape 958">
                    <a:extLst>
                      <a:ext uri="{FF2B5EF4-FFF2-40B4-BE49-F238E27FC236}">
                        <a16:creationId xmlns:a16="http://schemas.microsoft.com/office/drawing/2014/main" id="{197CEF08-20F4-5741-AC2B-1EBB072FA5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3" name="Rectangle 959">
                  <a:extLst>
                    <a:ext uri="{FF2B5EF4-FFF2-40B4-BE49-F238E27FC236}">
                      <a16:creationId xmlns:a16="http://schemas.microsoft.com/office/drawing/2014/main" id="{775AA9F7-199B-ED4C-B422-5E1B766FB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4" name="Group 960">
                  <a:extLst>
                    <a:ext uri="{FF2B5EF4-FFF2-40B4-BE49-F238E27FC236}">
                      <a16:creationId xmlns:a16="http://schemas.microsoft.com/office/drawing/2014/main" id="{4EED0C22-3BA6-E24F-B528-BF018CB34F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35" name="AutoShape 961">
                    <a:extLst>
                      <a:ext uri="{FF2B5EF4-FFF2-40B4-BE49-F238E27FC236}">
                        <a16:creationId xmlns:a16="http://schemas.microsoft.com/office/drawing/2014/main" id="{FE30D28F-02DD-D041-8551-45D9D2836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6" name="AutoShape 962">
                    <a:extLst>
                      <a:ext uri="{FF2B5EF4-FFF2-40B4-BE49-F238E27FC236}">
                        <a16:creationId xmlns:a16="http://schemas.microsoft.com/office/drawing/2014/main" id="{92F33680-18D6-7C4A-88C2-46C4FA3D08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5" name="Rectangle 963">
                  <a:extLst>
                    <a:ext uri="{FF2B5EF4-FFF2-40B4-BE49-F238E27FC236}">
                      <a16:creationId xmlns:a16="http://schemas.microsoft.com/office/drawing/2014/main" id="{A0014856-A5F8-544F-98BE-B1D6878A6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Rectangle 964">
                  <a:extLst>
                    <a:ext uri="{FF2B5EF4-FFF2-40B4-BE49-F238E27FC236}">
                      <a16:creationId xmlns:a16="http://schemas.microsoft.com/office/drawing/2014/main" id="{0E6FC61A-EACA-7D4E-9AA7-C7690D093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7" name="Group 965">
                  <a:extLst>
                    <a:ext uri="{FF2B5EF4-FFF2-40B4-BE49-F238E27FC236}">
                      <a16:creationId xmlns:a16="http://schemas.microsoft.com/office/drawing/2014/main" id="{CF083CE2-2403-FD4E-8F7D-758E7F67FF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33" name="AutoShape 966">
                    <a:extLst>
                      <a:ext uri="{FF2B5EF4-FFF2-40B4-BE49-F238E27FC236}">
                        <a16:creationId xmlns:a16="http://schemas.microsoft.com/office/drawing/2014/main" id="{5ED8E2CD-DB59-0040-9493-378A5D7DF1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4" name="AutoShape 967">
                    <a:extLst>
                      <a:ext uri="{FF2B5EF4-FFF2-40B4-BE49-F238E27FC236}">
                        <a16:creationId xmlns:a16="http://schemas.microsoft.com/office/drawing/2014/main" id="{F249F021-1652-2041-9D37-82D9ADAF2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8" name="Freeform 968">
                  <a:extLst>
                    <a:ext uri="{FF2B5EF4-FFF2-40B4-BE49-F238E27FC236}">
                      <a16:creationId xmlns:a16="http://schemas.microsoft.com/office/drawing/2014/main" id="{2DA20985-B59E-DD4F-B452-9726DAD28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9" name="Group 969">
                  <a:extLst>
                    <a:ext uri="{FF2B5EF4-FFF2-40B4-BE49-F238E27FC236}">
                      <a16:creationId xmlns:a16="http://schemas.microsoft.com/office/drawing/2014/main" id="{68489279-23CF-FB42-9AE3-CAB3A000B9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31" name="AutoShape 970">
                    <a:extLst>
                      <a:ext uri="{FF2B5EF4-FFF2-40B4-BE49-F238E27FC236}">
                        <a16:creationId xmlns:a16="http://schemas.microsoft.com/office/drawing/2014/main" id="{12532EDD-6029-FD41-90A0-EB4B9A3B8C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2" name="AutoShape 971">
                    <a:extLst>
                      <a:ext uri="{FF2B5EF4-FFF2-40B4-BE49-F238E27FC236}">
                        <a16:creationId xmlns:a16="http://schemas.microsoft.com/office/drawing/2014/main" id="{2ADE9625-767F-5247-8211-3638BECC98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20" name="Rectangle 972">
                  <a:extLst>
                    <a:ext uri="{FF2B5EF4-FFF2-40B4-BE49-F238E27FC236}">
                      <a16:creationId xmlns:a16="http://schemas.microsoft.com/office/drawing/2014/main" id="{71E52DA0-9A54-7744-90B9-E438CBE00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1" name="Freeform 973">
                  <a:extLst>
                    <a:ext uri="{FF2B5EF4-FFF2-40B4-BE49-F238E27FC236}">
                      <a16:creationId xmlns:a16="http://schemas.microsoft.com/office/drawing/2014/main" id="{D950FAED-4EC6-7B4B-AFA5-CA2701F74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 974">
                  <a:extLst>
                    <a:ext uri="{FF2B5EF4-FFF2-40B4-BE49-F238E27FC236}">
                      <a16:creationId xmlns:a16="http://schemas.microsoft.com/office/drawing/2014/main" id="{55AF3FE0-BBE4-A74C-A9EF-B8F3AA7A0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Oval 975">
                  <a:extLst>
                    <a:ext uri="{FF2B5EF4-FFF2-40B4-BE49-F238E27FC236}">
                      <a16:creationId xmlns:a16="http://schemas.microsoft.com/office/drawing/2014/main" id="{AC808981-49D6-D840-800C-F21BB9106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4" name="Freeform 976">
                  <a:extLst>
                    <a:ext uri="{FF2B5EF4-FFF2-40B4-BE49-F238E27FC236}">
                      <a16:creationId xmlns:a16="http://schemas.microsoft.com/office/drawing/2014/main" id="{EBD04B6D-F8F6-FE45-BBD9-3CFFE7B28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AutoShape 977">
                  <a:extLst>
                    <a:ext uri="{FF2B5EF4-FFF2-40B4-BE49-F238E27FC236}">
                      <a16:creationId xmlns:a16="http://schemas.microsoft.com/office/drawing/2014/main" id="{EB968B78-CEDA-2949-925F-D6EE71A8E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6" name="AutoShape 978">
                  <a:extLst>
                    <a:ext uri="{FF2B5EF4-FFF2-40B4-BE49-F238E27FC236}">
                      <a16:creationId xmlns:a16="http://schemas.microsoft.com/office/drawing/2014/main" id="{6127245D-2639-C841-ABBD-0A2EB8719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7" name="Oval 979">
                  <a:extLst>
                    <a:ext uri="{FF2B5EF4-FFF2-40B4-BE49-F238E27FC236}">
                      <a16:creationId xmlns:a16="http://schemas.microsoft.com/office/drawing/2014/main" id="{CBCE7727-73A7-814E-B244-E80EED405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8" name="Oval 980">
                  <a:extLst>
                    <a:ext uri="{FF2B5EF4-FFF2-40B4-BE49-F238E27FC236}">
                      <a16:creationId xmlns:a16="http://schemas.microsoft.com/office/drawing/2014/main" id="{7A66ECF6-DDAE-2842-92B5-EA8F14A12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9" name="Oval 981">
                  <a:extLst>
                    <a:ext uri="{FF2B5EF4-FFF2-40B4-BE49-F238E27FC236}">
                      <a16:creationId xmlns:a16="http://schemas.microsoft.com/office/drawing/2014/main" id="{5A97568E-F028-FD44-8E47-C92EC6C01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0" name="Rectangle 982">
                  <a:extLst>
                    <a:ext uri="{FF2B5EF4-FFF2-40B4-BE49-F238E27FC236}">
                      <a16:creationId xmlns:a16="http://schemas.microsoft.com/office/drawing/2014/main" id="{A834B858-68E5-0D45-8391-2A0A996FA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418A016B-3865-5C4A-BF54-A4D433F011BA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0456"/>
                <a:chOff x="7767607" y="4870841"/>
                <a:chExt cx="2080029" cy="1260456"/>
              </a:xfrm>
            </p:grpSpPr>
            <p:grpSp>
              <p:nvGrpSpPr>
                <p:cNvPr id="44" name="Group 590">
                  <a:extLst>
                    <a:ext uri="{FF2B5EF4-FFF2-40B4-BE49-F238E27FC236}">
                      <a16:creationId xmlns:a16="http://schemas.microsoft.com/office/drawing/2014/main" id="{2648262B-E78D-1D4B-B3FD-3AE9CD5C32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67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35FBE2DB-60A7-B340-A5BB-B3699CCC02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8" name="Freeform 592">
                    <a:extLst>
                      <a:ext uri="{FF2B5EF4-FFF2-40B4-BE49-F238E27FC236}">
                        <a16:creationId xmlns:a16="http://schemas.microsoft.com/office/drawing/2014/main" id="{0263E665-BF2A-2F4A-ADA8-20F44C3127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" name="Group 1064">
                  <a:extLst>
                    <a:ext uri="{FF2B5EF4-FFF2-40B4-BE49-F238E27FC236}">
                      <a16:creationId xmlns:a16="http://schemas.microsoft.com/office/drawing/2014/main" id="{1E483C21-97F2-6C41-9217-2187E09B54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5307" y="5823489"/>
                  <a:ext cx="310186" cy="307808"/>
                  <a:chOff x="877" y="1008"/>
                  <a:chExt cx="2747" cy="2591"/>
                </a:xfrm>
              </p:grpSpPr>
              <p:pic>
                <p:nvPicPr>
                  <p:cNvPr id="146" name="Picture 1065" descr="antenna_stylized">
                    <a:extLst>
                      <a:ext uri="{FF2B5EF4-FFF2-40B4-BE49-F238E27FC236}">
                        <a16:creationId xmlns:a16="http://schemas.microsoft.com/office/drawing/2014/main" id="{EC1E8FF9-A5AB-904A-91B8-DF4938260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7" name="Picture 1066" descr="laptop_keyboard">
                    <a:extLst>
                      <a:ext uri="{FF2B5EF4-FFF2-40B4-BE49-F238E27FC236}">
                        <a16:creationId xmlns:a16="http://schemas.microsoft.com/office/drawing/2014/main" id="{71E89937-428E-3447-B221-C34E0D71AC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8" name="Freeform 1067">
                    <a:extLst>
                      <a:ext uri="{FF2B5EF4-FFF2-40B4-BE49-F238E27FC236}">
                        <a16:creationId xmlns:a16="http://schemas.microsoft.com/office/drawing/2014/main" id="{43C21467-3265-FC4F-AF31-44A0281634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49" name="Picture 1068" descr="screen">
                    <a:extLst>
                      <a:ext uri="{FF2B5EF4-FFF2-40B4-BE49-F238E27FC236}">
                        <a16:creationId xmlns:a16="http://schemas.microsoft.com/office/drawing/2014/main" id="{9868250A-D477-2944-B0F8-A7DE63DA46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0" name="Freeform 1069">
                    <a:extLst>
                      <a:ext uri="{FF2B5EF4-FFF2-40B4-BE49-F238E27FC236}">
                        <a16:creationId xmlns:a16="http://schemas.microsoft.com/office/drawing/2014/main" id="{A4015B9E-FE1F-594E-AFA2-A5277482EA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1" name="Freeform 1070">
                    <a:extLst>
                      <a:ext uri="{FF2B5EF4-FFF2-40B4-BE49-F238E27FC236}">
                        <a16:creationId xmlns:a16="http://schemas.microsoft.com/office/drawing/2014/main" id="{1D5AA9CA-3334-2341-A3C4-E983724886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2" name="Freeform 1071">
                    <a:extLst>
                      <a:ext uri="{FF2B5EF4-FFF2-40B4-BE49-F238E27FC236}">
                        <a16:creationId xmlns:a16="http://schemas.microsoft.com/office/drawing/2014/main" id="{408815EA-3342-2D4A-AB4D-6A6AD669E0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3" name="Freeform 1072">
                    <a:extLst>
                      <a:ext uri="{FF2B5EF4-FFF2-40B4-BE49-F238E27FC236}">
                        <a16:creationId xmlns:a16="http://schemas.microsoft.com/office/drawing/2014/main" id="{180DED07-429A-A242-A9E3-1BBEEAF42B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4" name="Freeform 1073">
                    <a:extLst>
                      <a:ext uri="{FF2B5EF4-FFF2-40B4-BE49-F238E27FC236}">
                        <a16:creationId xmlns:a16="http://schemas.microsoft.com/office/drawing/2014/main" id="{A86B5E1C-D4A7-804E-9345-DD2099CC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5" name="Freeform 1074">
                    <a:extLst>
                      <a:ext uri="{FF2B5EF4-FFF2-40B4-BE49-F238E27FC236}">
                        <a16:creationId xmlns:a16="http://schemas.microsoft.com/office/drawing/2014/main" id="{278E44FF-9118-764F-B154-D54B6D0889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56" name="Group 1075">
                    <a:extLst>
                      <a:ext uri="{FF2B5EF4-FFF2-40B4-BE49-F238E27FC236}">
                        <a16:creationId xmlns:a16="http://schemas.microsoft.com/office/drawing/2014/main" id="{B07A4D51-63EA-ED46-9283-3C066C8F80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163" name="Freeform 1076">
                      <a:extLst>
                        <a:ext uri="{FF2B5EF4-FFF2-40B4-BE49-F238E27FC236}">
                          <a16:creationId xmlns:a16="http://schemas.microsoft.com/office/drawing/2014/main" id="{362CE3DF-6498-9044-80D1-5B57C954BC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4" name="Freeform 1077">
                      <a:extLst>
                        <a:ext uri="{FF2B5EF4-FFF2-40B4-BE49-F238E27FC236}">
                          <a16:creationId xmlns:a16="http://schemas.microsoft.com/office/drawing/2014/main" id="{232B6CC8-39FA-8E41-89F9-D454D1953B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5" name="Freeform 1078">
                      <a:extLst>
                        <a:ext uri="{FF2B5EF4-FFF2-40B4-BE49-F238E27FC236}">
                          <a16:creationId xmlns:a16="http://schemas.microsoft.com/office/drawing/2014/main" id="{14BE6CD7-1B00-AE45-A0A2-B46139077D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6" name="Freeform 1079">
                      <a:extLst>
                        <a:ext uri="{FF2B5EF4-FFF2-40B4-BE49-F238E27FC236}">
                          <a16:creationId xmlns:a16="http://schemas.microsoft.com/office/drawing/2014/main" id="{17D2993A-DA09-154C-81CE-F00D6DF0DB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7" name="Freeform 1080">
                      <a:extLst>
                        <a:ext uri="{FF2B5EF4-FFF2-40B4-BE49-F238E27FC236}">
                          <a16:creationId xmlns:a16="http://schemas.microsoft.com/office/drawing/2014/main" id="{AD580132-3A72-CF47-B834-B58CA201F7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8" name="Freeform 1081">
                      <a:extLst>
                        <a:ext uri="{FF2B5EF4-FFF2-40B4-BE49-F238E27FC236}">
                          <a16:creationId xmlns:a16="http://schemas.microsoft.com/office/drawing/2014/main" id="{E900C928-6E45-6449-A6C9-3DBE801B01A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57" name="Freeform 1082">
                    <a:extLst>
                      <a:ext uri="{FF2B5EF4-FFF2-40B4-BE49-F238E27FC236}">
                        <a16:creationId xmlns:a16="http://schemas.microsoft.com/office/drawing/2014/main" id="{1ECD1A08-63F7-2B4E-84E4-3FA628039E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8" name="Freeform 1083">
                    <a:extLst>
                      <a:ext uri="{FF2B5EF4-FFF2-40B4-BE49-F238E27FC236}">
                        <a16:creationId xmlns:a16="http://schemas.microsoft.com/office/drawing/2014/main" id="{E0CE0778-AA7C-994B-8AC5-676F1A82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9" name="Freeform 1084">
                    <a:extLst>
                      <a:ext uri="{FF2B5EF4-FFF2-40B4-BE49-F238E27FC236}">
                        <a16:creationId xmlns:a16="http://schemas.microsoft.com/office/drawing/2014/main" id="{D2A296F6-56E0-0141-8E63-F209F1106F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0" name="Freeform 1085">
                    <a:extLst>
                      <a:ext uri="{FF2B5EF4-FFF2-40B4-BE49-F238E27FC236}">
                        <a16:creationId xmlns:a16="http://schemas.microsoft.com/office/drawing/2014/main" id="{06824F88-EE84-D347-A023-F053DA4B2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086">
                    <a:extLst>
                      <a:ext uri="{FF2B5EF4-FFF2-40B4-BE49-F238E27FC236}">
                        <a16:creationId xmlns:a16="http://schemas.microsoft.com/office/drawing/2014/main" id="{36F4BB90-D696-0945-AC5D-7CBFD97A96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087">
                    <a:extLst>
                      <a:ext uri="{FF2B5EF4-FFF2-40B4-BE49-F238E27FC236}">
                        <a16:creationId xmlns:a16="http://schemas.microsoft.com/office/drawing/2014/main" id="{9FC45AEE-F94E-2C41-BB56-2055DE618B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87" name="Group 590">
                  <a:extLst>
                    <a:ext uri="{FF2B5EF4-FFF2-40B4-BE49-F238E27FC236}">
                      <a16:creationId xmlns:a16="http://schemas.microsoft.com/office/drawing/2014/main" id="{B2AAF0C3-BD73-634D-B492-B7CCF9735E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88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1B000E5D-AA79-9741-93EF-69776E79DC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9" name="Freeform 592">
                    <a:extLst>
                      <a:ext uri="{FF2B5EF4-FFF2-40B4-BE49-F238E27FC236}">
                        <a16:creationId xmlns:a16="http://schemas.microsoft.com/office/drawing/2014/main" id="{E285DBFE-A1C0-DE49-94FA-3F8D49F9A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90" name="Group 590">
                  <a:extLst>
                    <a:ext uri="{FF2B5EF4-FFF2-40B4-BE49-F238E27FC236}">
                      <a16:creationId xmlns:a16="http://schemas.microsoft.com/office/drawing/2014/main" id="{A66A00B8-C906-204A-9EA8-BF8007089A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1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D26BE9F-5A6F-194D-95F5-9A26085A8B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2" name="Freeform 592">
                    <a:extLst>
                      <a:ext uri="{FF2B5EF4-FFF2-40B4-BE49-F238E27FC236}">
                        <a16:creationId xmlns:a16="http://schemas.microsoft.com/office/drawing/2014/main" id="{F940FA7C-0178-FC42-989D-133C7D3EF0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93" name="Group 590">
                  <a:extLst>
                    <a:ext uri="{FF2B5EF4-FFF2-40B4-BE49-F238E27FC236}">
                      <a16:creationId xmlns:a16="http://schemas.microsoft.com/office/drawing/2014/main" id="{AADF67FB-3BE7-EF42-B8A5-B005B50693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4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BBC0FBB-DA3F-874A-8EBE-B51C772E06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5" name="Freeform 592">
                    <a:extLst>
                      <a:ext uri="{FF2B5EF4-FFF2-40B4-BE49-F238E27FC236}">
                        <a16:creationId xmlns:a16="http://schemas.microsoft.com/office/drawing/2014/main" id="{A9932DBD-03D1-3E48-AE83-712DE720FE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96" name="Group 1064">
                  <a:extLst>
                    <a:ext uri="{FF2B5EF4-FFF2-40B4-BE49-F238E27FC236}">
                      <a16:creationId xmlns:a16="http://schemas.microsoft.com/office/drawing/2014/main" id="{FC2552CF-9AC0-3243-8999-6808B911C7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8372" y="5765818"/>
                  <a:ext cx="319264" cy="253379"/>
                  <a:chOff x="877" y="1008"/>
                  <a:chExt cx="2747" cy="2591"/>
                </a:xfrm>
              </p:grpSpPr>
              <p:pic>
                <p:nvPicPr>
                  <p:cNvPr id="497" name="Picture 1065" descr="antenna_stylized">
                    <a:extLst>
                      <a:ext uri="{FF2B5EF4-FFF2-40B4-BE49-F238E27FC236}">
                        <a16:creationId xmlns:a16="http://schemas.microsoft.com/office/drawing/2014/main" id="{87938519-94DB-D545-A29A-7EDE5E412B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8" name="Picture 1066" descr="laptop_keyboard">
                    <a:extLst>
                      <a:ext uri="{FF2B5EF4-FFF2-40B4-BE49-F238E27FC236}">
                        <a16:creationId xmlns:a16="http://schemas.microsoft.com/office/drawing/2014/main" id="{2D71707C-83CA-1C4B-8508-67E56E2ADD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9" name="Freeform 1067">
                    <a:extLst>
                      <a:ext uri="{FF2B5EF4-FFF2-40B4-BE49-F238E27FC236}">
                        <a16:creationId xmlns:a16="http://schemas.microsoft.com/office/drawing/2014/main" id="{73F0FEB4-8393-CC4E-8318-ED16B301B6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500" name="Picture 1068" descr="screen">
                    <a:extLst>
                      <a:ext uri="{FF2B5EF4-FFF2-40B4-BE49-F238E27FC236}">
                        <a16:creationId xmlns:a16="http://schemas.microsoft.com/office/drawing/2014/main" id="{7FE7C88C-9EAD-8349-A46B-E909AEA657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01" name="Freeform 1069">
                    <a:extLst>
                      <a:ext uri="{FF2B5EF4-FFF2-40B4-BE49-F238E27FC236}">
                        <a16:creationId xmlns:a16="http://schemas.microsoft.com/office/drawing/2014/main" id="{0DBCF6AD-8352-3C40-B68E-0383519D2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2" name="Freeform 1070">
                    <a:extLst>
                      <a:ext uri="{FF2B5EF4-FFF2-40B4-BE49-F238E27FC236}">
                        <a16:creationId xmlns:a16="http://schemas.microsoft.com/office/drawing/2014/main" id="{3C23673E-599F-5241-B844-C8F96A051D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3" name="Freeform 1071">
                    <a:extLst>
                      <a:ext uri="{FF2B5EF4-FFF2-40B4-BE49-F238E27FC236}">
                        <a16:creationId xmlns:a16="http://schemas.microsoft.com/office/drawing/2014/main" id="{4D502A0C-8868-2C4E-B6B7-F46718640A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4" name="Freeform 1072">
                    <a:extLst>
                      <a:ext uri="{FF2B5EF4-FFF2-40B4-BE49-F238E27FC236}">
                        <a16:creationId xmlns:a16="http://schemas.microsoft.com/office/drawing/2014/main" id="{154DEECF-C451-B140-A650-9DB9DCC417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5" name="Freeform 1073">
                    <a:extLst>
                      <a:ext uri="{FF2B5EF4-FFF2-40B4-BE49-F238E27FC236}">
                        <a16:creationId xmlns:a16="http://schemas.microsoft.com/office/drawing/2014/main" id="{61C09639-BDA6-1848-86B4-033F9F9979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6" name="Freeform 1074">
                    <a:extLst>
                      <a:ext uri="{FF2B5EF4-FFF2-40B4-BE49-F238E27FC236}">
                        <a16:creationId xmlns:a16="http://schemas.microsoft.com/office/drawing/2014/main" id="{BBF9A35C-4B4A-604C-BCA3-20BC6C3D2D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07" name="Group 1075">
                    <a:extLst>
                      <a:ext uri="{FF2B5EF4-FFF2-40B4-BE49-F238E27FC236}">
                        <a16:creationId xmlns:a16="http://schemas.microsoft.com/office/drawing/2014/main" id="{C228B10E-0BB1-8D40-9DB1-545E285C76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514" name="Freeform 1076">
                      <a:extLst>
                        <a:ext uri="{FF2B5EF4-FFF2-40B4-BE49-F238E27FC236}">
                          <a16:creationId xmlns:a16="http://schemas.microsoft.com/office/drawing/2014/main" id="{DBE93115-3362-AE4D-A30A-337520C739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5" name="Freeform 1077">
                      <a:extLst>
                        <a:ext uri="{FF2B5EF4-FFF2-40B4-BE49-F238E27FC236}">
                          <a16:creationId xmlns:a16="http://schemas.microsoft.com/office/drawing/2014/main" id="{E980EACA-94CF-194A-AC7A-1415DBB4CA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6" name="Freeform 1078">
                      <a:extLst>
                        <a:ext uri="{FF2B5EF4-FFF2-40B4-BE49-F238E27FC236}">
                          <a16:creationId xmlns:a16="http://schemas.microsoft.com/office/drawing/2014/main" id="{67C8CECC-A4D3-D543-A1C2-92A3DDD604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7" name="Freeform 1079">
                      <a:extLst>
                        <a:ext uri="{FF2B5EF4-FFF2-40B4-BE49-F238E27FC236}">
                          <a16:creationId xmlns:a16="http://schemas.microsoft.com/office/drawing/2014/main" id="{DF7F90DA-E9FF-E64E-979A-F2C4CF6F27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8" name="Freeform 1080">
                      <a:extLst>
                        <a:ext uri="{FF2B5EF4-FFF2-40B4-BE49-F238E27FC236}">
                          <a16:creationId xmlns:a16="http://schemas.microsoft.com/office/drawing/2014/main" id="{1FB7CFF5-5312-6B45-B1C9-1E8019D9AB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9" name="Freeform 1081">
                      <a:extLst>
                        <a:ext uri="{FF2B5EF4-FFF2-40B4-BE49-F238E27FC236}">
                          <a16:creationId xmlns:a16="http://schemas.microsoft.com/office/drawing/2014/main" id="{F6743163-40E8-634F-BDA5-FD850E9C93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508" name="Freeform 1082">
                    <a:extLst>
                      <a:ext uri="{FF2B5EF4-FFF2-40B4-BE49-F238E27FC236}">
                        <a16:creationId xmlns:a16="http://schemas.microsoft.com/office/drawing/2014/main" id="{5C688E93-8024-AF4A-9FAE-F872353A7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9" name="Freeform 1083">
                    <a:extLst>
                      <a:ext uri="{FF2B5EF4-FFF2-40B4-BE49-F238E27FC236}">
                        <a16:creationId xmlns:a16="http://schemas.microsoft.com/office/drawing/2014/main" id="{E2D8B864-6DD1-D042-9409-8862ACC1A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0" name="Freeform 1084">
                    <a:extLst>
                      <a:ext uri="{FF2B5EF4-FFF2-40B4-BE49-F238E27FC236}">
                        <a16:creationId xmlns:a16="http://schemas.microsoft.com/office/drawing/2014/main" id="{CC7A3F9E-B0BC-2945-B124-91C53102EA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1" name="Freeform 1085">
                    <a:extLst>
                      <a:ext uri="{FF2B5EF4-FFF2-40B4-BE49-F238E27FC236}">
                        <a16:creationId xmlns:a16="http://schemas.microsoft.com/office/drawing/2014/main" id="{B8E20EA9-88B9-0A42-A470-7AF9E8810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2" name="Freeform 1086">
                    <a:extLst>
                      <a:ext uri="{FF2B5EF4-FFF2-40B4-BE49-F238E27FC236}">
                        <a16:creationId xmlns:a16="http://schemas.microsoft.com/office/drawing/2014/main" id="{A9D04135-B045-A743-95D7-CA5EF36EE7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3" name="Freeform 1087">
                    <a:extLst>
                      <a:ext uri="{FF2B5EF4-FFF2-40B4-BE49-F238E27FC236}">
                        <a16:creationId xmlns:a16="http://schemas.microsoft.com/office/drawing/2014/main" id="{C0583F57-71B7-B142-BC2A-15444A0CF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2" name="Group 983">
                <a:extLst>
                  <a:ext uri="{FF2B5EF4-FFF2-40B4-BE49-F238E27FC236}">
                    <a16:creationId xmlns:a16="http://schemas.microsoft.com/office/drawing/2014/main" id="{105B6396-94AE-3641-98AD-7B23024BF3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175" name="Freeform 984">
                  <a:extLst>
                    <a:ext uri="{FF2B5EF4-FFF2-40B4-BE49-F238E27FC236}">
                      <a16:creationId xmlns:a16="http://schemas.microsoft.com/office/drawing/2014/main" id="{69921432-2526-D74B-B1B3-EF4990D57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Rectangle 985">
                  <a:extLst>
                    <a:ext uri="{FF2B5EF4-FFF2-40B4-BE49-F238E27FC236}">
                      <a16:creationId xmlns:a16="http://schemas.microsoft.com/office/drawing/2014/main" id="{372674DE-08A1-7340-A835-CB738EF1A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Freeform 986">
                  <a:extLst>
                    <a:ext uri="{FF2B5EF4-FFF2-40B4-BE49-F238E27FC236}">
                      <a16:creationId xmlns:a16="http://schemas.microsoft.com/office/drawing/2014/main" id="{210AB56E-8E3A-464C-BA90-E5EE13DE1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 987">
                  <a:extLst>
                    <a:ext uri="{FF2B5EF4-FFF2-40B4-BE49-F238E27FC236}">
                      <a16:creationId xmlns:a16="http://schemas.microsoft.com/office/drawing/2014/main" id="{4B6304D8-37E4-9743-9663-D2140A337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Rectangle 988">
                  <a:extLst>
                    <a:ext uri="{FF2B5EF4-FFF2-40B4-BE49-F238E27FC236}">
                      <a16:creationId xmlns:a16="http://schemas.microsoft.com/office/drawing/2014/main" id="{01DA0D94-4858-4748-835A-0A295C76D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0" name="Group 989">
                  <a:extLst>
                    <a:ext uri="{FF2B5EF4-FFF2-40B4-BE49-F238E27FC236}">
                      <a16:creationId xmlns:a16="http://schemas.microsoft.com/office/drawing/2014/main" id="{653C7E87-1F7F-B94B-970F-8043BE6AD4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05" name="AutoShape 990">
                    <a:extLst>
                      <a:ext uri="{FF2B5EF4-FFF2-40B4-BE49-F238E27FC236}">
                        <a16:creationId xmlns:a16="http://schemas.microsoft.com/office/drawing/2014/main" id="{9E8BF054-B12E-C746-9DCC-FFC0FBE117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6" name="AutoShape 991">
                    <a:extLst>
                      <a:ext uri="{FF2B5EF4-FFF2-40B4-BE49-F238E27FC236}">
                        <a16:creationId xmlns:a16="http://schemas.microsoft.com/office/drawing/2014/main" id="{60A26098-3AC3-5F48-AF12-0376133BA2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1" name="Rectangle 992">
                  <a:extLst>
                    <a:ext uri="{FF2B5EF4-FFF2-40B4-BE49-F238E27FC236}">
                      <a16:creationId xmlns:a16="http://schemas.microsoft.com/office/drawing/2014/main" id="{AB0AE9A0-AEC6-B542-BAA1-AD6A9E257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2" name="Group 993">
                  <a:extLst>
                    <a:ext uri="{FF2B5EF4-FFF2-40B4-BE49-F238E27FC236}">
                      <a16:creationId xmlns:a16="http://schemas.microsoft.com/office/drawing/2014/main" id="{2E23BBDE-93A3-014A-8AD9-509F2B1333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03" name="AutoShape 994">
                    <a:extLst>
                      <a:ext uri="{FF2B5EF4-FFF2-40B4-BE49-F238E27FC236}">
                        <a16:creationId xmlns:a16="http://schemas.microsoft.com/office/drawing/2014/main" id="{CF10A6D2-6E36-BA46-8AB3-2A153E9ECE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4" name="AutoShape 995">
                    <a:extLst>
                      <a:ext uri="{FF2B5EF4-FFF2-40B4-BE49-F238E27FC236}">
                        <a16:creationId xmlns:a16="http://schemas.microsoft.com/office/drawing/2014/main" id="{964D14B2-2639-5A46-B2D5-48A8B0C319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3" name="Rectangle 996">
                  <a:extLst>
                    <a:ext uri="{FF2B5EF4-FFF2-40B4-BE49-F238E27FC236}">
                      <a16:creationId xmlns:a16="http://schemas.microsoft.com/office/drawing/2014/main" id="{426E7337-36DD-B64A-88F7-00D5A742F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4" name="Rectangle 997">
                  <a:extLst>
                    <a:ext uri="{FF2B5EF4-FFF2-40B4-BE49-F238E27FC236}">
                      <a16:creationId xmlns:a16="http://schemas.microsoft.com/office/drawing/2014/main" id="{BE4D7353-7D2D-9F42-8A6A-65BAA6259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5" name="Group 998">
                  <a:extLst>
                    <a:ext uri="{FF2B5EF4-FFF2-40B4-BE49-F238E27FC236}">
                      <a16:creationId xmlns:a16="http://schemas.microsoft.com/office/drawing/2014/main" id="{10644FFB-BF70-614B-94F5-58CB99D12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01" name="AutoShape 999">
                    <a:extLst>
                      <a:ext uri="{FF2B5EF4-FFF2-40B4-BE49-F238E27FC236}">
                        <a16:creationId xmlns:a16="http://schemas.microsoft.com/office/drawing/2014/main" id="{2EEDFBCE-8402-0442-A96B-A6412C51C6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2" name="AutoShape 1000">
                    <a:extLst>
                      <a:ext uri="{FF2B5EF4-FFF2-40B4-BE49-F238E27FC236}">
                        <a16:creationId xmlns:a16="http://schemas.microsoft.com/office/drawing/2014/main" id="{5BBF678C-8365-374C-8592-2F40109183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6" name="Freeform 1001">
                  <a:extLst>
                    <a:ext uri="{FF2B5EF4-FFF2-40B4-BE49-F238E27FC236}">
                      <a16:creationId xmlns:a16="http://schemas.microsoft.com/office/drawing/2014/main" id="{43320BBC-6D3F-CE4C-AE57-EE45F3319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7" name="Group 1002">
                  <a:extLst>
                    <a:ext uri="{FF2B5EF4-FFF2-40B4-BE49-F238E27FC236}">
                      <a16:creationId xmlns:a16="http://schemas.microsoft.com/office/drawing/2014/main" id="{4ED748C4-471F-B74E-9328-2437DB94B8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99" name="AutoShape 1003">
                    <a:extLst>
                      <a:ext uri="{FF2B5EF4-FFF2-40B4-BE49-F238E27FC236}">
                        <a16:creationId xmlns:a16="http://schemas.microsoft.com/office/drawing/2014/main" id="{DE163CA4-FABE-9B4C-973B-7160FB0CA8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0" name="AutoShape 1004">
                    <a:extLst>
                      <a:ext uri="{FF2B5EF4-FFF2-40B4-BE49-F238E27FC236}">
                        <a16:creationId xmlns:a16="http://schemas.microsoft.com/office/drawing/2014/main" id="{D50A283A-2FFB-A24F-A406-2910EEA8C4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8" name="Rectangle 1005">
                  <a:extLst>
                    <a:ext uri="{FF2B5EF4-FFF2-40B4-BE49-F238E27FC236}">
                      <a16:creationId xmlns:a16="http://schemas.microsoft.com/office/drawing/2014/main" id="{42659E43-E287-8942-BD23-94141CB4B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9" name="Freeform 1006">
                  <a:extLst>
                    <a:ext uri="{FF2B5EF4-FFF2-40B4-BE49-F238E27FC236}">
                      <a16:creationId xmlns:a16="http://schemas.microsoft.com/office/drawing/2014/main" id="{48DEF8E3-26E3-0E48-88EA-BAB435AE51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1007">
                  <a:extLst>
                    <a:ext uri="{FF2B5EF4-FFF2-40B4-BE49-F238E27FC236}">
                      <a16:creationId xmlns:a16="http://schemas.microsoft.com/office/drawing/2014/main" id="{7869EB64-11F6-624E-9B28-6986DD9D0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Oval 1008">
                  <a:extLst>
                    <a:ext uri="{FF2B5EF4-FFF2-40B4-BE49-F238E27FC236}">
                      <a16:creationId xmlns:a16="http://schemas.microsoft.com/office/drawing/2014/main" id="{322E0F0C-40A1-7E43-B9BC-A271C6411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2" name="Freeform 1009">
                  <a:extLst>
                    <a:ext uri="{FF2B5EF4-FFF2-40B4-BE49-F238E27FC236}">
                      <a16:creationId xmlns:a16="http://schemas.microsoft.com/office/drawing/2014/main" id="{2C34A91D-8DF1-DE40-8F88-B7AB2BE63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AutoShape 1010">
                  <a:extLst>
                    <a:ext uri="{FF2B5EF4-FFF2-40B4-BE49-F238E27FC236}">
                      <a16:creationId xmlns:a16="http://schemas.microsoft.com/office/drawing/2014/main" id="{C10585A3-5046-F44C-A720-1B5360D1A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4" name="AutoShape 1011">
                  <a:extLst>
                    <a:ext uri="{FF2B5EF4-FFF2-40B4-BE49-F238E27FC236}">
                      <a16:creationId xmlns:a16="http://schemas.microsoft.com/office/drawing/2014/main" id="{0F1CC371-A8A5-1146-9D54-06BA5783B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5" name="Oval 1012">
                  <a:extLst>
                    <a:ext uri="{FF2B5EF4-FFF2-40B4-BE49-F238E27FC236}">
                      <a16:creationId xmlns:a16="http://schemas.microsoft.com/office/drawing/2014/main" id="{165ACFDB-EB0A-EF4A-A53B-E952BF38B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6" name="Oval 1013">
                  <a:extLst>
                    <a:ext uri="{FF2B5EF4-FFF2-40B4-BE49-F238E27FC236}">
                      <a16:creationId xmlns:a16="http://schemas.microsoft.com/office/drawing/2014/main" id="{8E1C86F1-E8A5-AB43-9FBE-05329F11F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7" name="Oval 1014">
                  <a:extLst>
                    <a:ext uri="{FF2B5EF4-FFF2-40B4-BE49-F238E27FC236}">
                      <a16:creationId xmlns:a16="http://schemas.microsoft.com/office/drawing/2014/main" id="{0C189499-8A09-3E4B-B216-1DBC5D3CDC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8" name="Rectangle 1015">
                  <a:extLst>
                    <a:ext uri="{FF2B5EF4-FFF2-40B4-BE49-F238E27FC236}">
                      <a16:creationId xmlns:a16="http://schemas.microsoft.com/office/drawing/2014/main" id="{F801E0C5-03DC-4947-89BB-24F841D73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EA6D79-FD00-1148-A95A-8E46A45625BA}"/>
              </a:ext>
            </a:extLst>
          </p:cNvPr>
          <p:cNvGrpSpPr/>
          <p:nvPr/>
        </p:nvGrpSpPr>
        <p:grpSpPr>
          <a:xfrm>
            <a:off x="7332141" y="1814171"/>
            <a:ext cx="4398669" cy="4440468"/>
            <a:chOff x="7295123" y="1843082"/>
            <a:chExt cx="4398669" cy="4440468"/>
          </a:xfrm>
        </p:grpSpPr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6D8354C1-1210-1940-9F91-B4758D5841DC}"/>
                </a:ext>
              </a:extLst>
            </p:cNvPr>
            <p:cNvSpPr/>
            <p:nvPr/>
          </p:nvSpPr>
          <p:spPr>
            <a:xfrm>
              <a:off x="7866885" y="3450880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E3958303-11B7-AC47-B40B-E7F34DA98B87}"/>
                </a:ext>
              </a:extLst>
            </p:cNvPr>
            <p:cNvSpPr/>
            <p:nvPr/>
          </p:nvSpPr>
          <p:spPr>
            <a:xfrm>
              <a:off x="7675465" y="3247424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E52B2236-5BAD-4448-BEE0-0CD0D214FDEF}"/>
                </a:ext>
              </a:extLst>
            </p:cNvPr>
            <p:cNvSpPr/>
            <p:nvPr/>
          </p:nvSpPr>
          <p:spPr>
            <a:xfrm>
              <a:off x="7295123" y="3349484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D09F97-D3D9-764B-B75B-ED7B4816D5B9}"/>
                </a:ext>
              </a:extLst>
            </p:cNvPr>
            <p:cNvGrpSpPr/>
            <p:nvPr/>
          </p:nvGrpSpPr>
          <p:grpSpPr>
            <a:xfrm>
              <a:off x="7384850" y="1843082"/>
              <a:ext cx="4308942" cy="4440468"/>
              <a:chOff x="7384850" y="1843082"/>
              <a:chExt cx="4308942" cy="4440468"/>
            </a:xfrm>
          </p:grpSpPr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8000236D-4FCB-8E42-8443-B60A47AB111C}"/>
                  </a:ext>
                </a:extLst>
              </p:cNvPr>
              <p:cNvSpPr/>
              <p:nvPr/>
            </p:nvSpPr>
            <p:spPr>
              <a:xfrm>
                <a:off x="9026135" y="5773481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D2A0E321-E076-5E4B-B83B-757AFB1A4CEA}"/>
                  </a:ext>
                </a:extLst>
              </p:cNvPr>
              <p:cNvSpPr/>
              <p:nvPr/>
            </p:nvSpPr>
            <p:spPr>
              <a:xfrm>
                <a:off x="8465833" y="5458029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25D6BB58-705A-994A-A4C0-4597BD3E586E}"/>
                  </a:ext>
                </a:extLst>
              </p:cNvPr>
              <p:cNvSpPr/>
              <p:nvPr/>
            </p:nvSpPr>
            <p:spPr>
              <a:xfrm>
                <a:off x="7992829" y="5385020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626C6AB3-E95B-4E45-912D-03BD50D0AB9E}"/>
                  </a:ext>
                </a:extLst>
              </p:cNvPr>
              <p:cNvSpPr/>
              <p:nvPr/>
            </p:nvSpPr>
            <p:spPr>
              <a:xfrm>
                <a:off x="7652236" y="5189752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651092E3-127F-B747-AC6B-A506BBC80C9F}"/>
                  </a:ext>
                </a:extLst>
              </p:cNvPr>
              <p:cNvSpPr/>
              <p:nvPr/>
            </p:nvSpPr>
            <p:spPr>
              <a:xfrm>
                <a:off x="11017339" y="3399436"/>
                <a:ext cx="612311" cy="510076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C302BF23-8204-FB46-A78D-495CB59FC0FB}"/>
                  </a:ext>
                </a:extLst>
              </p:cNvPr>
              <p:cNvSpPr/>
              <p:nvPr/>
            </p:nvSpPr>
            <p:spPr>
              <a:xfrm>
                <a:off x="8605132" y="1925480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ED9D1CE7-97E7-BE42-9A9E-DFF564EF6FD2}"/>
                  </a:ext>
                </a:extLst>
              </p:cNvPr>
              <p:cNvSpPr/>
              <p:nvPr/>
            </p:nvSpPr>
            <p:spPr>
              <a:xfrm>
                <a:off x="7384850" y="2332725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78E6AF30-B350-C649-8449-B69F6002DF42}"/>
                  </a:ext>
                </a:extLst>
              </p:cNvPr>
              <p:cNvSpPr/>
              <p:nvPr/>
            </p:nvSpPr>
            <p:spPr>
              <a:xfrm>
                <a:off x="7643306" y="1843082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33196CF4-E8B7-C748-AEBE-BE1C069588D5}"/>
                  </a:ext>
                </a:extLst>
              </p:cNvPr>
              <p:cNvSpPr/>
              <p:nvPr/>
            </p:nvSpPr>
            <p:spPr>
              <a:xfrm>
                <a:off x="11081481" y="4188998"/>
                <a:ext cx="612311" cy="510076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B8AA2F12-9606-F944-8D71-78704F4F02AC}"/>
                  </a:ext>
                </a:extLst>
              </p:cNvPr>
              <p:cNvSpPr/>
              <p:nvPr/>
            </p:nvSpPr>
            <p:spPr>
              <a:xfrm>
                <a:off x="7866885" y="4808926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C1E7801D-A747-164C-BE12-1FDEB3DFE743}"/>
                  </a:ext>
                </a:extLst>
              </p:cNvPr>
              <p:cNvSpPr/>
              <p:nvPr/>
            </p:nvSpPr>
            <p:spPr>
              <a:xfrm>
                <a:off x="9786432" y="5583683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DF73A1CD-668E-B544-868D-FCFA8CE79DB9}"/>
                  </a:ext>
                </a:extLst>
              </p:cNvPr>
              <p:cNvSpPr/>
              <p:nvPr/>
            </p:nvSpPr>
            <p:spPr>
              <a:xfrm>
                <a:off x="10048818" y="5198326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40" name="Content Placeholder 2">
            <a:extLst>
              <a:ext uri="{FF2B5EF4-FFF2-40B4-BE49-F238E27FC236}">
                <a16:creationId xmlns:a16="http://schemas.microsoft.com/office/drawing/2014/main" id="{CAE1DAE5-E210-1642-9C4E-115EA6D07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92665" cy="4617464"/>
          </a:xfrm>
        </p:spPr>
        <p:txBody>
          <a:bodyPr>
            <a:normAutofit/>
          </a:bodyPr>
          <a:lstStyle/>
          <a:p>
            <a:pPr marL="0" indent="0"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edge: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hosts: clients and servers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servers often in data centers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1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4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5400" b="0" dirty="0"/>
              <a:t>A closer look at Internet structure</a:t>
            </a:r>
            <a:endParaRPr lang="en-US" sz="5400" b="0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CE6E1140-BC2F-9947-9B51-91DC5079ABB1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EF5B4FA-3960-F54C-936B-C64147078447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691B45AC-C5E3-D24E-9C63-05D00B08C71D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59EB46BB-F3EA-4248-B631-AC80BEB74EF0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C562C7DD-3FD1-0E4C-B308-744C6C87FC79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6793D61B-AD50-A246-A5C0-38DF48C17738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EDD09B84-3AA8-0948-AB6C-1D5CBFFC5293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777BA08-17B1-254B-BCB6-583E10254EC6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ine 541">
            <a:extLst>
              <a:ext uri="{FF2B5EF4-FFF2-40B4-BE49-F238E27FC236}">
                <a16:creationId xmlns:a16="http://schemas.microsoft.com/office/drawing/2014/main" id="{C44ADC96-78DA-C64F-AF97-4FFA68D2ED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ine 424">
            <a:extLst>
              <a:ext uri="{FF2B5EF4-FFF2-40B4-BE49-F238E27FC236}">
                <a16:creationId xmlns:a16="http://schemas.microsoft.com/office/drawing/2014/main" id="{845B46BE-685D-2D4E-AD26-5684794D19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Oval 800">
            <a:extLst>
              <a:ext uri="{FF2B5EF4-FFF2-40B4-BE49-F238E27FC236}">
                <a16:creationId xmlns:a16="http://schemas.microsoft.com/office/drawing/2014/main" id="{271D03F6-D85B-EC41-803D-EFAA96DAE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59" name="Picture 653" descr="iphone_stylized_small">
            <a:extLst>
              <a:ext uri="{FF2B5EF4-FFF2-40B4-BE49-F238E27FC236}">
                <a16:creationId xmlns:a16="http://schemas.microsoft.com/office/drawing/2014/main" id="{EDF1EC93-A6E5-964F-B0D6-EE56B282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018" descr="laptop_keyboard">
            <a:extLst>
              <a:ext uri="{FF2B5EF4-FFF2-40B4-BE49-F238E27FC236}">
                <a16:creationId xmlns:a16="http://schemas.microsoft.com/office/drawing/2014/main" id="{7087B8D0-FFCB-0746-A889-28909002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 1019">
            <a:extLst>
              <a:ext uri="{FF2B5EF4-FFF2-40B4-BE49-F238E27FC236}">
                <a16:creationId xmlns:a16="http://schemas.microsoft.com/office/drawing/2014/main" id="{7C75BC30-0808-D44D-AF7A-A72B4A529E54}"/>
              </a:ext>
            </a:extLst>
          </p:cNvPr>
          <p:cNvSpPr>
            <a:spLocks/>
          </p:cNvSpPr>
          <p:nvPr/>
        </p:nvSpPr>
        <p:spPr bwMode="auto">
          <a:xfrm>
            <a:off x="7609678" y="2450304"/>
            <a:ext cx="351919" cy="208167"/>
          </a:xfrm>
          <a:custGeom>
            <a:avLst/>
            <a:gdLst>
              <a:gd name="T0" fmla="*/ 775798119 w 2982"/>
              <a:gd name="T1" fmla="*/ 0 h 2442"/>
              <a:gd name="T2" fmla="*/ 0 w 2982"/>
              <a:gd name="T3" fmla="*/ 211226083 h 2442"/>
              <a:gd name="T4" fmla="*/ 2147483646 w 2982"/>
              <a:gd name="T5" fmla="*/ 263880059 h 2442"/>
              <a:gd name="T6" fmla="*/ 2147483646 w 2982"/>
              <a:gd name="T7" fmla="*/ 52653891 h 2442"/>
              <a:gd name="T8" fmla="*/ 775798119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1020" descr="screen">
            <a:extLst>
              <a:ext uri="{FF2B5EF4-FFF2-40B4-BE49-F238E27FC236}">
                <a16:creationId xmlns:a16="http://schemas.microsoft.com/office/drawing/2014/main" id="{2D732B7A-74CB-D547-ADB5-C721526D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Freeform 1021">
            <a:extLst>
              <a:ext uri="{FF2B5EF4-FFF2-40B4-BE49-F238E27FC236}">
                <a16:creationId xmlns:a16="http://schemas.microsoft.com/office/drawing/2014/main" id="{FBD1A429-9B8F-F940-AD09-4638CC3167E7}"/>
              </a:ext>
            </a:extLst>
          </p:cNvPr>
          <p:cNvSpPr>
            <a:spLocks/>
          </p:cNvSpPr>
          <p:nvPr/>
        </p:nvSpPr>
        <p:spPr bwMode="auto">
          <a:xfrm>
            <a:off x="7673752" y="2444163"/>
            <a:ext cx="298167" cy="38736"/>
          </a:xfrm>
          <a:custGeom>
            <a:avLst/>
            <a:gdLst>
              <a:gd name="T0" fmla="*/ 193616298 w 2528"/>
              <a:gd name="T1" fmla="*/ 0 h 455"/>
              <a:gd name="T2" fmla="*/ 2147483646 w 2528"/>
              <a:gd name="T3" fmla="*/ 52445139 h 455"/>
              <a:gd name="T4" fmla="*/ 2147483646 w 2528"/>
              <a:gd name="T5" fmla="*/ 52445139 h 455"/>
              <a:gd name="T6" fmla="*/ 0 w 2528"/>
              <a:gd name="T7" fmla="*/ 52445139 h 455"/>
              <a:gd name="T8" fmla="*/ 193616298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1022">
            <a:extLst>
              <a:ext uri="{FF2B5EF4-FFF2-40B4-BE49-F238E27FC236}">
                <a16:creationId xmlns:a16="http://schemas.microsoft.com/office/drawing/2014/main" id="{376C8B48-3441-F643-B92D-5DC759EDA1B5}"/>
              </a:ext>
            </a:extLst>
          </p:cNvPr>
          <p:cNvSpPr>
            <a:spLocks/>
          </p:cNvSpPr>
          <p:nvPr/>
        </p:nvSpPr>
        <p:spPr bwMode="auto">
          <a:xfrm>
            <a:off x="7606562" y="2443848"/>
            <a:ext cx="82770" cy="161243"/>
          </a:xfrm>
          <a:custGeom>
            <a:avLst/>
            <a:gdLst>
              <a:gd name="T0" fmla="*/ 773664160 w 702"/>
              <a:gd name="T1" fmla="*/ 0 h 1893"/>
              <a:gd name="T2" fmla="*/ 0 w 702"/>
              <a:gd name="T3" fmla="*/ 210739916 h 1893"/>
              <a:gd name="T4" fmla="*/ 193416040 w 702"/>
              <a:gd name="T5" fmla="*/ 210739916 h 1893"/>
              <a:gd name="T6" fmla="*/ 967080200 w 702"/>
              <a:gd name="T7" fmla="*/ 52529017 h 1893"/>
              <a:gd name="T8" fmla="*/ 773664160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1023">
            <a:extLst>
              <a:ext uri="{FF2B5EF4-FFF2-40B4-BE49-F238E27FC236}">
                <a16:creationId xmlns:a16="http://schemas.microsoft.com/office/drawing/2014/main" id="{4DFECD03-4AF0-1342-8138-6CEC8249A287}"/>
              </a:ext>
            </a:extLst>
          </p:cNvPr>
          <p:cNvSpPr>
            <a:spLocks/>
          </p:cNvSpPr>
          <p:nvPr/>
        </p:nvSpPr>
        <p:spPr bwMode="auto">
          <a:xfrm>
            <a:off x="7880579" y="2472664"/>
            <a:ext cx="89197" cy="186122"/>
          </a:xfrm>
          <a:custGeom>
            <a:avLst/>
            <a:gdLst>
              <a:gd name="T0" fmla="*/ 969024527 w 756"/>
              <a:gd name="T1" fmla="*/ 0 h 2184"/>
              <a:gd name="T2" fmla="*/ 193802074 w 756"/>
              <a:gd name="T3" fmla="*/ 263660221 h 2184"/>
              <a:gd name="T4" fmla="*/ 0 w 756"/>
              <a:gd name="T5" fmla="*/ 263660221 h 2184"/>
              <a:gd name="T6" fmla="*/ 775222454 w 756"/>
              <a:gd name="T7" fmla="*/ 52610059 h 2184"/>
              <a:gd name="T8" fmla="*/ 9690245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1024">
            <a:extLst>
              <a:ext uri="{FF2B5EF4-FFF2-40B4-BE49-F238E27FC236}">
                <a16:creationId xmlns:a16="http://schemas.microsoft.com/office/drawing/2014/main" id="{8AA57D4B-3E9B-994B-AF13-DB646178BD1D}"/>
              </a:ext>
            </a:extLst>
          </p:cNvPr>
          <p:cNvSpPr>
            <a:spLocks/>
          </p:cNvSpPr>
          <p:nvPr/>
        </p:nvSpPr>
        <p:spPr bwMode="auto">
          <a:xfrm>
            <a:off x="7605588" y="2596902"/>
            <a:ext cx="327185" cy="62828"/>
          </a:xfrm>
          <a:custGeom>
            <a:avLst/>
            <a:gdLst>
              <a:gd name="T0" fmla="*/ 193829444 w 2773"/>
              <a:gd name="T1" fmla="*/ 0 h 738"/>
              <a:gd name="T2" fmla="*/ 0 w 2773"/>
              <a:gd name="T3" fmla="*/ 52443587 h 738"/>
              <a:gd name="T4" fmla="*/ 2147483646 w 2773"/>
              <a:gd name="T5" fmla="*/ 104894411 h 738"/>
              <a:gd name="T6" fmla="*/ 2147483646 w 2773"/>
              <a:gd name="T7" fmla="*/ 52443587 h 738"/>
              <a:gd name="T8" fmla="*/ 193829444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1025">
            <a:extLst>
              <a:ext uri="{FF2B5EF4-FFF2-40B4-BE49-F238E27FC236}">
                <a16:creationId xmlns:a16="http://schemas.microsoft.com/office/drawing/2014/main" id="{59DA24E7-1981-0E44-8060-2B7CE58EBF80}"/>
              </a:ext>
            </a:extLst>
          </p:cNvPr>
          <p:cNvSpPr>
            <a:spLocks/>
          </p:cNvSpPr>
          <p:nvPr/>
        </p:nvSpPr>
        <p:spPr bwMode="auto">
          <a:xfrm>
            <a:off x="7890512" y="2474238"/>
            <a:ext cx="83549" cy="186909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95581541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1026">
            <a:extLst>
              <a:ext uri="{FF2B5EF4-FFF2-40B4-BE49-F238E27FC236}">
                <a16:creationId xmlns:a16="http://schemas.microsoft.com/office/drawing/2014/main" id="{DB3D3129-2B70-5643-96C2-83638DE57FF8}"/>
              </a:ext>
            </a:extLst>
          </p:cNvPr>
          <p:cNvSpPr>
            <a:spLocks/>
          </p:cNvSpPr>
          <p:nvPr/>
        </p:nvSpPr>
        <p:spPr bwMode="auto">
          <a:xfrm>
            <a:off x="7605977" y="2605248"/>
            <a:ext cx="290961" cy="62041"/>
          </a:xfrm>
          <a:custGeom>
            <a:avLst/>
            <a:gdLst>
              <a:gd name="T0" fmla="*/ 0 w 2216"/>
              <a:gd name="T1" fmla="*/ 0 h 550"/>
              <a:gd name="T2" fmla="*/ 296523134 w 2216"/>
              <a:gd name="T3" fmla="*/ 324379338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3" name="Group 1027">
            <a:extLst>
              <a:ext uri="{FF2B5EF4-FFF2-40B4-BE49-F238E27FC236}">
                <a16:creationId xmlns:a16="http://schemas.microsoft.com/office/drawing/2014/main" id="{8C6DEC60-5C97-D546-9977-EBD182221DD2}"/>
              </a:ext>
            </a:extLst>
          </p:cNvPr>
          <p:cNvGrpSpPr>
            <a:grpSpLocks/>
          </p:cNvGrpSpPr>
          <p:nvPr/>
        </p:nvGrpSpPr>
        <p:grpSpPr bwMode="auto"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169" name="Freeform 1028">
              <a:extLst>
                <a:ext uri="{FF2B5EF4-FFF2-40B4-BE49-F238E27FC236}">
                  <a16:creationId xmlns:a16="http://schemas.microsoft.com/office/drawing/2014/main" id="{5D16627E-DE34-BC4F-9513-7A7D4707F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029">
              <a:extLst>
                <a:ext uri="{FF2B5EF4-FFF2-40B4-BE49-F238E27FC236}">
                  <a16:creationId xmlns:a16="http://schemas.microsoft.com/office/drawing/2014/main" id="{D8D65D68-18A4-E54D-8916-1DEF3684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030">
              <a:extLst>
                <a:ext uri="{FF2B5EF4-FFF2-40B4-BE49-F238E27FC236}">
                  <a16:creationId xmlns:a16="http://schemas.microsoft.com/office/drawing/2014/main" id="{3C79D147-9974-F341-96E9-F9AD19F14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1031">
              <a:extLst>
                <a:ext uri="{FF2B5EF4-FFF2-40B4-BE49-F238E27FC236}">
                  <a16:creationId xmlns:a16="http://schemas.microsoft.com/office/drawing/2014/main" id="{5E0CE9D2-21FD-2644-9691-743CC3E13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1032">
              <a:extLst>
                <a:ext uri="{FF2B5EF4-FFF2-40B4-BE49-F238E27FC236}">
                  <a16:creationId xmlns:a16="http://schemas.microsoft.com/office/drawing/2014/main" id="{5691098F-1432-0D44-8573-312C3A566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033">
              <a:extLst>
                <a:ext uri="{FF2B5EF4-FFF2-40B4-BE49-F238E27FC236}">
                  <a16:creationId xmlns:a16="http://schemas.microsoft.com/office/drawing/2014/main" id="{2D4A77A2-D0F1-164A-A67D-A50954386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Freeform 1034">
            <a:extLst>
              <a:ext uri="{FF2B5EF4-FFF2-40B4-BE49-F238E27FC236}">
                <a16:creationId xmlns:a16="http://schemas.microsoft.com/office/drawing/2014/main" id="{A283BD8E-0AD2-B743-8237-483C3A6A6CD3}"/>
              </a:ext>
            </a:extLst>
          </p:cNvPr>
          <p:cNvSpPr>
            <a:spLocks/>
          </p:cNvSpPr>
          <p:nvPr/>
        </p:nvSpPr>
        <p:spPr bwMode="auto">
          <a:xfrm>
            <a:off x="7770154" y="2677051"/>
            <a:ext cx="119578" cy="80936"/>
          </a:xfrm>
          <a:custGeom>
            <a:avLst/>
            <a:gdLst>
              <a:gd name="T0" fmla="*/ 213221464 w 990"/>
              <a:gd name="T1" fmla="*/ 1090686587 h 792"/>
              <a:gd name="T2" fmla="*/ 1915477586 w 990"/>
              <a:gd name="T3" fmla="*/ 0 h 792"/>
              <a:gd name="T4" fmla="*/ 1915477586 w 990"/>
              <a:gd name="T5" fmla="*/ 108859840 h 792"/>
              <a:gd name="T6" fmla="*/ 0 w 990"/>
              <a:gd name="T7" fmla="*/ 1090686587 h 792"/>
              <a:gd name="T8" fmla="*/ 213221464 w 990"/>
              <a:gd name="T9" fmla="*/ 109068658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1035">
            <a:extLst>
              <a:ext uri="{FF2B5EF4-FFF2-40B4-BE49-F238E27FC236}">
                <a16:creationId xmlns:a16="http://schemas.microsoft.com/office/drawing/2014/main" id="{AA215C2D-4069-DE48-884E-A1816F7D4D0B}"/>
              </a:ext>
            </a:extLst>
          </p:cNvPr>
          <p:cNvSpPr>
            <a:spLocks/>
          </p:cNvSpPr>
          <p:nvPr/>
        </p:nvSpPr>
        <p:spPr bwMode="auto">
          <a:xfrm>
            <a:off x="7464976" y="2683507"/>
            <a:ext cx="305957" cy="73850"/>
          </a:xfrm>
          <a:custGeom>
            <a:avLst/>
            <a:gdLst>
              <a:gd name="T0" fmla="*/ 213486572 w 2532"/>
              <a:gd name="T1" fmla="*/ 0 h 723"/>
              <a:gd name="T2" fmla="*/ 213486572 w 2532"/>
              <a:gd name="T3" fmla="*/ 0 h 723"/>
              <a:gd name="T4" fmla="*/ 2147483646 w 2532"/>
              <a:gd name="T5" fmla="*/ 979380008 h 723"/>
              <a:gd name="T6" fmla="*/ 2147483646 w 2532"/>
              <a:gd name="T7" fmla="*/ 1088085165 h 723"/>
              <a:gd name="T8" fmla="*/ 0 w 2532"/>
              <a:gd name="T9" fmla="*/ 108705259 h 723"/>
              <a:gd name="T10" fmla="*/ 21348657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 1036">
            <a:extLst>
              <a:ext uri="{FF2B5EF4-FFF2-40B4-BE49-F238E27FC236}">
                <a16:creationId xmlns:a16="http://schemas.microsoft.com/office/drawing/2014/main" id="{421821F5-5AD5-4D4E-A4F9-5D46E41A4ECC}"/>
              </a:ext>
            </a:extLst>
          </p:cNvPr>
          <p:cNvSpPr>
            <a:spLocks/>
          </p:cNvSpPr>
          <p:nvPr/>
        </p:nvSpPr>
        <p:spPr bwMode="auto">
          <a:xfrm>
            <a:off x="7465171" y="2669965"/>
            <a:ext cx="3311" cy="14959"/>
          </a:xfrm>
          <a:custGeom>
            <a:avLst/>
            <a:gdLst>
              <a:gd name="T0" fmla="*/ 262278191 w 26"/>
              <a:gd name="T1" fmla="*/ 107489981 h 147"/>
              <a:gd name="T2" fmla="*/ 262278191 w 26"/>
              <a:gd name="T3" fmla="*/ 214969480 h 147"/>
              <a:gd name="T4" fmla="*/ 0 w 26"/>
              <a:gd name="T5" fmla="*/ 214969480 h 147"/>
              <a:gd name="T6" fmla="*/ 262278191 w 26"/>
              <a:gd name="T7" fmla="*/ 0 h 147"/>
              <a:gd name="T8" fmla="*/ 262278191 w 26"/>
              <a:gd name="T9" fmla="*/ 10748998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 1037">
            <a:extLst>
              <a:ext uri="{FF2B5EF4-FFF2-40B4-BE49-F238E27FC236}">
                <a16:creationId xmlns:a16="http://schemas.microsoft.com/office/drawing/2014/main" id="{499D2FC7-7022-A944-98B2-E74E9B2E5256}"/>
              </a:ext>
            </a:extLst>
          </p:cNvPr>
          <p:cNvSpPr>
            <a:spLocks/>
          </p:cNvSpPr>
          <p:nvPr/>
        </p:nvSpPr>
        <p:spPr bwMode="auto">
          <a:xfrm>
            <a:off x="7465366" y="2609027"/>
            <a:ext cx="142170" cy="61883"/>
          </a:xfrm>
          <a:custGeom>
            <a:avLst/>
            <a:gdLst>
              <a:gd name="T0" fmla="*/ 2136125890 w 1176"/>
              <a:gd name="T1" fmla="*/ 0 h 606"/>
              <a:gd name="T2" fmla="*/ 0 w 1176"/>
              <a:gd name="T3" fmla="*/ 870000945 h 606"/>
              <a:gd name="T4" fmla="*/ 213789467 w 1176"/>
              <a:gd name="T5" fmla="*/ 870000945 h 606"/>
              <a:gd name="T6" fmla="*/ 2136125890 w 1176"/>
              <a:gd name="T7" fmla="*/ 108617123 h 606"/>
              <a:gd name="T8" fmla="*/ 2136125890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 1038">
            <a:extLst>
              <a:ext uri="{FF2B5EF4-FFF2-40B4-BE49-F238E27FC236}">
                <a16:creationId xmlns:a16="http://schemas.microsoft.com/office/drawing/2014/main" id="{37918171-6E71-A846-A2B5-7C65DD7456B5}"/>
              </a:ext>
            </a:extLst>
          </p:cNvPr>
          <p:cNvSpPr>
            <a:spLocks/>
          </p:cNvSpPr>
          <p:nvPr/>
        </p:nvSpPr>
        <p:spPr bwMode="auto">
          <a:xfrm>
            <a:off x="7474909" y="2673115"/>
            <a:ext cx="290182" cy="71016"/>
          </a:xfrm>
          <a:custGeom>
            <a:avLst/>
            <a:gdLst>
              <a:gd name="T0" fmla="*/ 173112702 w 2532"/>
              <a:gd name="T1" fmla="*/ 0 h 723"/>
              <a:gd name="T2" fmla="*/ 173112702 w 2532"/>
              <a:gd name="T3" fmla="*/ 0 h 723"/>
              <a:gd name="T4" fmla="*/ 2069773885 w 2532"/>
              <a:gd name="T5" fmla="*/ 558173482 h 723"/>
              <a:gd name="T6" fmla="*/ 2069773885 w 2532"/>
              <a:gd name="T7" fmla="*/ 558173482 h 723"/>
              <a:gd name="T8" fmla="*/ 0 w 2532"/>
              <a:gd name="T9" fmla="*/ 92871346 h 723"/>
              <a:gd name="T10" fmla="*/ 17311270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1039">
            <a:extLst>
              <a:ext uri="{FF2B5EF4-FFF2-40B4-BE49-F238E27FC236}">
                <a16:creationId xmlns:a16="http://schemas.microsoft.com/office/drawing/2014/main" id="{68ECFF60-AA48-2D4C-9A67-90DB18F81D47}"/>
              </a:ext>
            </a:extLst>
          </p:cNvPr>
          <p:cNvSpPr>
            <a:spLocks/>
          </p:cNvSpPr>
          <p:nvPr/>
        </p:nvSpPr>
        <p:spPr bwMode="auto">
          <a:xfrm flipV="1">
            <a:off x="7764701" y="26680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0" name="Picture 568" descr="light2.png">
            <a:extLst>
              <a:ext uri="{FF2B5EF4-FFF2-40B4-BE49-F238E27FC236}">
                <a16:creationId xmlns:a16="http://schemas.microsoft.com/office/drawing/2014/main" id="{D96B693D-26FC-E443-A112-C4AFFE90D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03" descr="car_icon_small">
            <a:extLst>
              <a:ext uri="{FF2B5EF4-FFF2-40B4-BE49-F238E27FC236}">
                <a16:creationId xmlns:a16="http://schemas.microsoft.com/office/drawing/2014/main" id="{147E2796-D425-6645-93B3-B97E69B1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116" descr="laptop_keyboard">
            <a:extLst>
              <a:ext uri="{FF2B5EF4-FFF2-40B4-BE49-F238E27FC236}">
                <a16:creationId xmlns:a16="http://schemas.microsoft.com/office/drawing/2014/main" id="{7F05CE3B-E67B-1B40-9D5B-2914F0B9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Freeform 1117">
            <a:extLst>
              <a:ext uri="{FF2B5EF4-FFF2-40B4-BE49-F238E27FC236}">
                <a16:creationId xmlns:a16="http://schemas.microsoft.com/office/drawing/2014/main" id="{B52A07C5-D801-5B41-BD20-C20958925D05}"/>
              </a:ext>
            </a:extLst>
          </p:cNvPr>
          <p:cNvSpPr>
            <a:spLocks/>
          </p:cNvSpPr>
          <p:nvPr/>
        </p:nvSpPr>
        <p:spPr bwMode="auto">
          <a:xfrm>
            <a:off x="7605388" y="3489299"/>
            <a:ext cx="230764" cy="155883"/>
          </a:xfrm>
          <a:custGeom>
            <a:avLst/>
            <a:gdLst>
              <a:gd name="T0" fmla="*/ 143665061 w 2982"/>
              <a:gd name="T1" fmla="*/ 0 h 2442"/>
              <a:gd name="T2" fmla="*/ 0 w 2982"/>
              <a:gd name="T3" fmla="*/ 66329557 h 2442"/>
              <a:gd name="T4" fmla="*/ 573719931 w 2982"/>
              <a:gd name="T5" fmla="*/ 82975142 h 2442"/>
              <a:gd name="T6" fmla="*/ 717384993 w 2982"/>
              <a:gd name="T7" fmla="*/ 16645585 h 2442"/>
              <a:gd name="T8" fmla="*/ 14366506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4" name="Picture 1118" descr="screen">
            <a:extLst>
              <a:ext uri="{FF2B5EF4-FFF2-40B4-BE49-F238E27FC236}">
                <a16:creationId xmlns:a16="http://schemas.microsoft.com/office/drawing/2014/main" id="{2EA30B4E-5447-0340-8DAD-349A843F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Freeform 1119">
            <a:extLst>
              <a:ext uri="{FF2B5EF4-FFF2-40B4-BE49-F238E27FC236}">
                <a16:creationId xmlns:a16="http://schemas.microsoft.com/office/drawing/2014/main" id="{1137F6C6-A7C9-9A4D-BCE3-048DB90EF759}"/>
              </a:ext>
            </a:extLst>
          </p:cNvPr>
          <p:cNvSpPr>
            <a:spLocks/>
          </p:cNvSpPr>
          <p:nvPr/>
        </p:nvSpPr>
        <p:spPr bwMode="auto">
          <a:xfrm>
            <a:off x="7647403" y="3484701"/>
            <a:ext cx="195517" cy="29007"/>
          </a:xfrm>
          <a:custGeom>
            <a:avLst/>
            <a:gdLst>
              <a:gd name="T0" fmla="*/ 35620212 w 2528"/>
              <a:gd name="T1" fmla="*/ 0 h 455"/>
              <a:gd name="T2" fmla="*/ 608343257 w 2528"/>
              <a:gd name="T3" fmla="*/ 16582250 h 455"/>
              <a:gd name="T4" fmla="*/ 572256449 w 2528"/>
              <a:gd name="T5" fmla="*/ 16582250 h 455"/>
              <a:gd name="T6" fmla="*/ 0 w 2528"/>
              <a:gd name="T7" fmla="*/ 16582250 h 455"/>
              <a:gd name="T8" fmla="*/ 35620212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1120">
            <a:extLst>
              <a:ext uri="{FF2B5EF4-FFF2-40B4-BE49-F238E27FC236}">
                <a16:creationId xmlns:a16="http://schemas.microsoft.com/office/drawing/2014/main" id="{7A0060E2-767D-1545-8656-29ED1A471251}"/>
              </a:ext>
            </a:extLst>
          </p:cNvPr>
          <p:cNvSpPr>
            <a:spLocks/>
          </p:cNvSpPr>
          <p:nvPr/>
        </p:nvSpPr>
        <p:spPr bwMode="auto">
          <a:xfrm>
            <a:off x="7603345" y="3484465"/>
            <a:ext cx="54275" cy="120745"/>
          </a:xfrm>
          <a:custGeom>
            <a:avLst/>
            <a:gdLst>
              <a:gd name="T0" fmla="*/ 142804406 w 702"/>
              <a:gd name="T1" fmla="*/ 0 h 1893"/>
              <a:gd name="T2" fmla="*/ 0 w 702"/>
              <a:gd name="T3" fmla="*/ 66174575 h 1893"/>
              <a:gd name="T4" fmla="*/ 35584530 w 702"/>
              <a:gd name="T5" fmla="*/ 66174575 h 1893"/>
              <a:gd name="T6" fmla="*/ 178855222 w 702"/>
              <a:gd name="T7" fmla="*/ 16607700 h 1893"/>
              <a:gd name="T8" fmla="*/ 14280440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121">
            <a:extLst>
              <a:ext uri="{FF2B5EF4-FFF2-40B4-BE49-F238E27FC236}">
                <a16:creationId xmlns:a16="http://schemas.microsoft.com/office/drawing/2014/main" id="{15790F5A-ABAC-8D49-A4F9-E2F576550DB0}"/>
              </a:ext>
            </a:extLst>
          </p:cNvPr>
          <p:cNvSpPr>
            <a:spLocks/>
          </p:cNvSpPr>
          <p:nvPr/>
        </p:nvSpPr>
        <p:spPr bwMode="auto">
          <a:xfrm>
            <a:off x="7783026" y="3506043"/>
            <a:ext cx="58489" cy="139375"/>
          </a:xfrm>
          <a:custGeom>
            <a:avLst/>
            <a:gdLst>
              <a:gd name="T0" fmla="*/ 179213623 w 756"/>
              <a:gd name="T1" fmla="*/ 0 h 2184"/>
              <a:gd name="T2" fmla="*/ 35656008 w 756"/>
              <a:gd name="T3" fmla="*/ 82904513 h 2184"/>
              <a:gd name="T4" fmla="*/ 0 w 756"/>
              <a:gd name="T5" fmla="*/ 82904513 h 2184"/>
              <a:gd name="T6" fmla="*/ 143090785 w 756"/>
              <a:gd name="T7" fmla="*/ 16632211 h 2184"/>
              <a:gd name="T8" fmla="*/ 179213623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122">
            <a:extLst>
              <a:ext uri="{FF2B5EF4-FFF2-40B4-BE49-F238E27FC236}">
                <a16:creationId xmlns:a16="http://schemas.microsoft.com/office/drawing/2014/main" id="{8898B7ED-5BCF-8C4E-B1AA-B82AD50FD155}"/>
              </a:ext>
            </a:extLst>
          </p:cNvPr>
          <p:cNvSpPr>
            <a:spLocks/>
          </p:cNvSpPr>
          <p:nvPr/>
        </p:nvSpPr>
        <p:spPr bwMode="auto">
          <a:xfrm>
            <a:off x="7602706" y="3599078"/>
            <a:ext cx="214545" cy="47048"/>
          </a:xfrm>
          <a:custGeom>
            <a:avLst/>
            <a:gdLst>
              <a:gd name="T0" fmla="*/ 35658648 w 2773"/>
              <a:gd name="T1" fmla="*/ 0 h 738"/>
              <a:gd name="T2" fmla="*/ 0 w 2773"/>
              <a:gd name="T3" fmla="*/ 16581742 h 738"/>
              <a:gd name="T4" fmla="*/ 573357470 w 2773"/>
              <a:gd name="T5" fmla="*/ 33163485 h 738"/>
              <a:gd name="T6" fmla="*/ 573357470 w 2773"/>
              <a:gd name="T7" fmla="*/ 16581742 h 738"/>
              <a:gd name="T8" fmla="*/ 3565864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123">
            <a:extLst>
              <a:ext uri="{FF2B5EF4-FFF2-40B4-BE49-F238E27FC236}">
                <a16:creationId xmlns:a16="http://schemas.microsoft.com/office/drawing/2014/main" id="{5A7F91EF-AD6B-D64E-B73E-C762D73A7A33}"/>
              </a:ext>
            </a:extLst>
          </p:cNvPr>
          <p:cNvSpPr>
            <a:spLocks/>
          </p:cNvSpPr>
          <p:nvPr/>
        </p:nvSpPr>
        <p:spPr bwMode="auto">
          <a:xfrm>
            <a:off x="7789539" y="3507222"/>
            <a:ext cx="54786" cy="139965"/>
          </a:xfrm>
          <a:custGeom>
            <a:avLst/>
            <a:gdLst>
              <a:gd name="T0" fmla="*/ 656550006 w 637"/>
              <a:gd name="T1" fmla="*/ 0 h 1659"/>
              <a:gd name="T2" fmla="*/ 656550006 w 637"/>
              <a:gd name="T3" fmla="*/ 0 h 1659"/>
              <a:gd name="T4" fmla="*/ 54716163 w 637"/>
              <a:gd name="T5" fmla="*/ 2147483646 h 1659"/>
              <a:gd name="T6" fmla="*/ 0 w 637"/>
              <a:gd name="T7" fmla="*/ 2147483646 h 1659"/>
              <a:gd name="T8" fmla="*/ 65655000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24">
            <a:extLst>
              <a:ext uri="{FF2B5EF4-FFF2-40B4-BE49-F238E27FC236}">
                <a16:creationId xmlns:a16="http://schemas.microsoft.com/office/drawing/2014/main" id="{BBB1B153-2E6F-7246-9B11-B68D01DF60E3}"/>
              </a:ext>
            </a:extLst>
          </p:cNvPr>
          <p:cNvSpPr>
            <a:spLocks/>
          </p:cNvSpPr>
          <p:nvPr/>
        </p:nvSpPr>
        <p:spPr bwMode="auto">
          <a:xfrm>
            <a:off x="7602962" y="3605327"/>
            <a:ext cx="190792" cy="46458"/>
          </a:xfrm>
          <a:custGeom>
            <a:avLst/>
            <a:gdLst>
              <a:gd name="T0" fmla="*/ 0 w 2216"/>
              <a:gd name="T1" fmla="*/ 0 h 550"/>
              <a:gd name="T2" fmla="*/ 54884212 w 2216"/>
              <a:gd name="T3" fmla="*/ 101852492 h 550"/>
              <a:gd name="T4" fmla="*/ 2147483646 w 2216"/>
              <a:gd name="T5" fmla="*/ 1017940055 h 550"/>
              <a:gd name="T6" fmla="*/ 2147483646 w 2216"/>
              <a:gd name="T7" fmla="*/ 86546456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57060979-075D-9D4D-B12E-DA0CCD4C6B8F}"/>
              </a:ext>
            </a:extLst>
          </p:cNvPr>
          <p:cNvGrpSpPr>
            <a:grpSpLocks/>
          </p:cNvGrpSpPr>
          <p:nvPr/>
        </p:nvGrpSpPr>
        <p:grpSpPr bwMode="auto"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140" name="Freeform 1126">
              <a:extLst>
                <a:ext uri="{FF2B5EF4-FFF2-40B4-BE49-F238E27FC236}">
                  <a16:creationId xmlns:a16="http://schemas.microsoft.com/office/drawing/2014/main" id="{8DFFF656-1361-C546-8336-177F79E4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27">
              <a:extLst>
                <a:ext uri="{FF2B5EF4-FFF2-40B4-BE49-F238E27FC236}">
                  <a16:creationId xmlns:a16="http://schemas.microsoft.com/office/drawing/2014/main" id="{60C6C6B3-72DE-664B-B4DE-3C04B0C5B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8">
              <a:extLst>
                <a:ext uri="{FF2B5EF4-FFF2-40B4-BE49-F238E27FC236}">
                  <a16:creationId xmlns:a16="http://schemas.microsoft.com/office/drawing/2014/main" id="{0D48292A-917D-D046-A974-043CEE5A4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29">
              <a:extLst>
                <a:ext uri="{FF2B5EF4-FFF2-40B4-BE49-F238E27FC236}">
                  <a16:creationId xmlns:a16="http://schemas.microsoft.com/office/drawing/2014/main" id="{DB6BAAEB-BADD-0A4F-8A9D-D72AFCA99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30">
              <a:extLst>
                <a:ext uri="{FF2B5EF4-FFF2-40B4-BE49-F238E27FC236}">
                  <a16:creationId xmlns:a16="http://schemas.microsoft.com/office/drawing/2014/main" id="{05D5969F-F3B9-414D-975E-A6700098F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31">
              <a:extLst>
                <a:ext uri="{FF2B5EF4-FFF2-40B4-BE49-F238E27FC236}">
                  <a16:creationId xmlns:a16="http://schemas.microsoft.com/office/drawing/2014/main" id="{41BB174D-6019-384D-A5AC-1B4D92D93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Freeform 1132">
            <a:extLst>
              <a:ext uri="{FF2B5EF4-FFF2-40B4-BE49-F238E27FC236}">
                <a16:creationId xmlns:a16="http://schemas.microsoft.com/office/drawing/2014/main" id="{F8739864-4836-E447-8FC8-5886923FF496}"/>
              </a:ext>
            </a:extLst>
          </p:cNvPr>
          <p:cNvSpPr>
            <a:spLocks/>
          </p:cNvSpPr>
          <p:nvPr/>
        </p:nvSpPr>
        <p:spPr bwMode="auto">
          <a:xfrm>
            <a:off x="7710617" y="3659096"/>
            <a:ext cx="78411" cy="60608"/>
          </a:xfrm>
          <a:custGeom>
            <a:avLst/>
            <a:gdLst>
              <a:gd name="T0" fmla="*/ 39250883 w 990"/>
              <a:gd name="T1" fmla="*/ 342828616 h 792"/>
              <a:gd name="T2" fmla="*/ 354255671 w 990"/>
              <a:gd name="T3" fmla="*/ 0 h 792"/>
              <a:gd name="T4" fmla="*/ 354255671 w 990"/>
              <a:gd name="T5" fmla="*/ 34504242 h 792"/>
              <a:gd name="T6" fmla="*/ 0 w 990"/>
              <a:gd name="T7" fmla="*/ 342828616 h 792"/>
              <a:gd name="T8" fmla="*/ 39250883 w 990"/>
              <a:gd name="T9" fmla="*/ 34282861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reeform 1133">
            <a:extLst>
              <a:ext uri="{FF2B5EF4-FFF2-40B4-BE49-F238E27FC236}">
                <a16:creationId xmlns:a16="http://schemas.microsoft.com/office/drawing/2014/main" id="{C59CADF3-CD09-FB48-A672-C2C50B66CEB8}"/>
              </a:ext>
            </a:extLst>
          </p:cNvPr>
          <p:cNvSpPr>
            <a:spLocks/>
          </p:cNvSpPr>
          <p:nvPr/>
        </p:nvSpPr>
        <p:spPr bwMode="auto">
          <a:xfrm>
            <a:off x="7510503" y="3663931"/>
            <a:ext cx="200625" cy="55302"/>
          </a:xfrm>
          <a:custGeom>
            <a:avLst/>
            <a:gdLst>
              <a:gd name="T0" fmla="*/ 39302216 w 2532"/>
              <a:gd name="T1" fmla="*/ 0 h 723"/>
              <a:gd name="T2" fmla="*/ 39302216 w 2532"/>
              <a:gd name="T3" fmla="*/ 0 h 723"/>
              <a:gd name="T4" fmla="*/ 867084690 w 2532"/>
              <a:gd name="T5" fmla="*/ 307891170 h 723"/>
              <a:gd name="T6" fmla="*/ 867084690 w 2532"/>
              <a:gd name="T7" fmla="*/ 342351506 h 723"/>
              <a:gd name="T8" fmla="*/ 0 w 2532"/>
              <a:gd name="T9" fmla="*/ 34009889 h 723"/>
              <a:gd name="T10" fmla="*/ 393022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 1134">
            <a:extLst>
              <a:ext uri="{FF2B5EF4-FFF2-40B4-BE49-F238E27FC236}">
                <a16:creationId xmlns:a16="http://schemas.microsoft.com/office/drawing/2014/main" id="{628AB6FD-35F6-0345-BD13-22EAAF9EC275}"/>
              </a:ext>
            </a:extLst>
          </p:cNvPr>
          <p:cNvSpPr>
            <a:spLocks/>
          </p:cNvSpPr>
          <p:nvPr/>
        </p:nvSpPr>
        <p:spPr bwMode="auto">
          <a:xfrm>
            <a:off x="7510631" y="3653790"/>
            <a:ext cx="2171" cy="11202"/>
          </a:xfrm>
          <a:custGeom>
            <a:avLst/>
            <a:gdLst>
              <a:gd name="T0" fmla="*/ 48903362 w 26"/>
              <a:gd name="T1" fmla="*/ 33634500 h 147"/>
              <a:gd name="T2" fmla="*/ 48903362 w 26"/>
              <a:gd name="T3" fmla="*/ 67263209 h 147"/>
              <a:gd name="T4" fmla="*/ 0 w 26"/>
              <a:gd name="T5" fmla="*/ 67263209 h 147"/>
              <a:gd name="T6" fmla="*/ 48903362 w 26"/>
              <a:gd name="T7" fmla="*/ 0 h 147"/>
              <a:gd name="T8" fmla="*/ 48903362 w 26"/>
              <a:gd name="T9" fmla="*/ 33634500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 1135">
            <a:extLst>
              <a:ext uri="{FF2B5EF4-FFF2-40B4-BE49-F238E27FC236}">
                <a16:creationId xmlns:a16="http://schemas.microsoft.com/office/drawing/2014/main" id="{76529D44-B4FD-DE4D-812E-E461A0FCCA6C}"/>
              </a:ext>
            </a:extLst>
          </p:cNvPr>
          <p:cNvSpPr>
            <a:spLocks/>
          </p:cNvSpPr>
          <p:nvPr/>
        </p:nvSpPr>
        <p:spPr bwMode="auto">
          <a:xfrm>
            <a:off x="7510758" y="3608157"/>
            <a:ext cx="93225" cy="46340"/>
          </a:xfrm>
          <a:custGeom>
            <a:avLst/>
            <a:gdLst>
              <a:gd name="T0" fmla="*/ 395043791 w 1176"/>
              <a:gd name="T1" fmla="*/ 0 h 606"/>
              <a:gd name="T2" fmla="*/ 0 w 1176"/>
              <a:gd name="T3" fmla="*/ 273654982 h 606"/>
              <a:gd name="T4" fmla="*/ 39357994 w 1176"/>
              <a:gd name="T5" fmla="*/ 273654982 h 606"/>
              <a:gd name="T6" fmla="*/ 395043791 w 1176"/>
              <a:gd name="T7" fmla="*/ 33985420 h 606"/>
              <a:gd name="T8" fmla="*/ 39504379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Freeform 1136">
            <a:extLst>
              <a:ext uri="{FF2B5EF4-FFF2-40B4-BE49-F238E27FC236}">
                <a16:creationId xmlns:a16="http://schemas.microsoft.com/office/drawing/2014/main" id="{44CD9A89-0E3B-2C40-8436-71B7526BA660}"/>
              </a:ext>
            </a:extLst>
          </p:cNvPr>
          <p:cNvSpPr>
            <a:spLocks/>
          </p:cNvSpPr>
          <p:nvPr/>
        </p:nvSpPr>
        <p:spPr bwMode="auto">
          <a:xfrm>
            <a:off x="7517016" y="3656149"/>
            <a:ext cx="190281" cy="53180"/>
          </a:xfrm>
          <a:custGeom>
            <a:avLst/>
            <a:gdLst>
              <a:gd name="T0" fmla="*/ 31829833 w 2532"/>
              <a:gd name="T1" fmla="*/ 0 h 723"/>
              <a:gd name="T2" fmla="*/ 31829833 w 2532"/>
              <a:gd name="T3" fmla="*/ 0 h 723"/>
              <a:gd name="T4" fmla="*/ 382827787 w 2532"/>
              <a:gd name="T5" fmla="*/ 175498781 h 723"/>
              <a:gd name="T6" fmla="*/ 382827787 w 2532"/>
              <a:gd name="T7" fmla="*/ 175498781 h 723"/>
              <a:gd name="T8" fmla="*/ 0 w 2532"/>
              <a:gd name="T9" fmla="*/ 29448186 h 723"/>
              <a:gd name="T10" fmla="*/ 31829833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 1137">
            <a:extLst>
              <a:ext uri="{FF2B5EF4-FFF2-40B4-BE49-F238E27FC236}">
                <a16:creationId xmlns:a16="http://schemas.microsoft.com/office/drawing/2014/main" id="{92BF681C-02FC-8F49-A2CD-8F3446ECE5D3}"/>
              </a:ext>
            </a:extLst>
          </p:cNvPr>
          <p:cNvSpPr>
            <a:spLocks/>
          </p:cNvSpPr>
          <p:nvPr/>
        </p:nvSpPr>
        <p:spPr bwMode="auto">
          <a:xfrm flipV="1">
            <a:off x="7707042" y="36523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02641137 h 723"/>
              <a:gd name="T6" fmla="*/ 0 w 2532"/>
              <a:gd name="T7" fmla="*/ 302641137 h 723"/>
              <a:gd name="T8" fmla="*/ 0 w 2532"/>
              <a:gd name="T9" fmla="*/ 33575256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8" name="Picture 1140" descr="desktop_computer_stylized_medium">
            <a:extLst>
              <a:ext uri="{FF2B5EF4-FFF2-40B4-BE49-F238E27FC236}">
                <a16:creationId xmlns:a16="http://schemas.microsoft.com/office/drawing/2014/main" id="{BDC7F552-21C9-C942-90FF-0162099A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Freeform 1141">
            <a:extLst>
              <a:ext uri="{FF2B5EF4-FFF2-40B4-BE49-F238E27FC236}">
                <a16:creationId xmlns:a16="http://schemas.microsoft.com/office/drawing/2014/main" id="{654B43BA-608E-5D4D-B11B-71762CFBEEDE}"/>
              </a:ext>
            </a:extLst>
          </p:cNvPr>
          <p:cNvSpPr>
            <a:spLocks/>
          </p:cNvSpPr>
          <p:nvPr/>
        </p:nvSpPr>
        <p:spPr bwMode="auto">
          <a:xfrm flipH="1">
            <a:off x="8145217" y="3599942"/>
            <a:ext cx="169400" cy="156753"/>
          </a:xfrm>
          <a:custGeom>
            <a:avLst/>
            <a:gdLst>
              <a:gd name="T0" fmla="*/ 0 w 356"/>
              <a:gd name="T1" fmla="*/ 0 h 368"/>
              <a:gd name="T2" fmla="*/ 300 w 356"/>
              <a:gd name="T3" fmla="*/ 14 h 368"/>
              <a:gd name="T4" fmla="*/ 356 w 356"/>
              <a:gd name="T5" fmla="*/ 294 h 368"/>
              <a:gd name="T6" fmla="*/ 78 w 356"/>
              <a:gd name="T7" fmla="*/ 368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" name="Picture 571" descr="fridge2.png">
            <a:extLst>
              <a:ext uri="{FF2B5EF4-FFF2-40B4-BE49-F238E27FC236}">
                <a16:creationId xmlns:a16="http://schemas.microsoft.com/office/drawing/2014/main" id="{29DD0F98-F93B-0145-A925-F4125ED490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7" name="Picture 1066" descr="laptop_keyboard">
            <a:extLst>
              <a:ext uri="{FF2B5EF4-FFF2-40B4-BE49-F238E27FC236}">
                <a16:creationId xmlns:a16="http://schemas.microsoft.com/office/drawing/2014/main" id="{71E89937-428E-3447-B221-C34E0D71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Freeform 1067">
            <a:extLst>
              <a:ext uri="{FF2B5EF4-FFF2-40B4-BE49-F238E27FC236}">
                <a16:creationId xmlns:a16="http://schemas.microsoft.com/office/drawing/2014/main" id="{43C21467-3265-FC4F-AF31-44A0281634BA}"/>
              </a:ext>
            </a:extLst>
          </p:cNvPr>
          <p:cNvSpPr>
            <a:spLocks/>
          </p:cNvSpPr>
          <p:nvPr/>
        </p:nvSpPr>
        <p:spPr bwMode="auto">
          <a:xfrm>
            <a:off x="9300597" y="5923494"/>
            <a:ext cx="204043" cy="157052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9" name="Picture 1068" descr="screen">
            <a:extLst>
              <a:ext uri="{FF2B5EF4-FFF2-40B4-BE49-F238E27FC236}">
                <a16:creationId xmlns:a16="http://schemas.microsoft.com/office/drawing/2014/main" id="{9868250A-D477-2944-B0F8-A7DE63DA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Freeform 1069">
            <a:extLst>
              <a:ext uri="{FF2B5EF4-FFF2-40B4-BE49-F238E27FC236}">
                <a16:creationId xmlns:a16="http://schemas.microsoft.com/office/drawing/2014/main" id="{A4015B9E-FE1F-594E-AFA2-A5277482EA63}"/>
              </a:ext>
            </a:extLst>
          </p:cNvPr>
          <p:cNvSpPr>
            <a:spLocks/>
          </p:cNvSpPr>
          <p:nvPr/>
        </p:nvSpPr>
        <p:spPr bwMode="auto">
          <a:xfrm>
            <a:off x="9337747" y="5918861"/>
            <a:ext cx="172878" cy="29225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Freeform 1070">
            <a:extLst>
              <a:ext uri="{FF2B5EF4-FFF2-40B4-BE49-F238E27FC236}">
                <a16:creationId xmlns:a16="http://schemas.microsoft.com/office/drawing/2014/main" id="{1D5AA9CA-3334-2341-A3C4-E98372488698}"/>
              </a:ext>
            </a:extLst>
          </p:cNvPr>
          <p:cNvSpPr>
            <a:spLocks/>
          </p:cNvSpPr>
          <p:nvPr/>
        </p:nvSpPr>
        <p:spPr bwMode="auto">
          <a:xfrm>
            <a:off x="9298791" y="5918624"/>
            <a:ext cx="47990" cy="121650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 1071">
            <a:extLst>
              <a:ext uri="{FF2B5EF4-FFF2-40B4-BE49-F238E27FC236}">
                <a16:creationId xmlns:a16="http://schemas.microsoft.com/office/drawing/2014/main" id="{408815EA-3342-2D4A-AB4D-6A6AD669E0AF}"/>
              </a:ext>
            </a:extLst>
          </p:cNvPr>
          <p:cNvSpPr>
            <a:spLocks/>
          </p:cNvSpPr>
          <p:nvPr/>
        </p:nvSpPr>
        <p:spPr bwMode="auto">
          <a:xfrm>
            <a:off x="9457666" y="5940364"/>
            <a:ext cx="51716" cy="14042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 1072">
            <a:extLst>
              <a:ext uri="{FF2B5EF4-FFF2-40B4-BE49-F238E27FC236}">
                <a16:creationId xmlns:a16="http://schemas.microsoft.com/office/drawing/2014/main" id="{180DED07-429A-A242-A9E3-1BBEEAF42B00}"/>
              </a:ext>
            </a:extLst>
          </p:cNvPr>
          <p:cNvSpPr>
            <a:spLocks/>
          </p:cNvSpPr>
          <p:nvPr/>
        </p:nvSpPr>
        <p:spPr bwMode="auto">
          <a:xfrm>
            <a:off x="9298226" y="6034096"/>
            <a:ext cx="189702" cy="47401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Freeform 1073">
            <a:extLst>
              <a:ext uri="{FF2B5EF4-FFF2-40B4-BE49-F238E27FC236}">
                <a16:creationId xmlns:a16="http://schemas.microsoft.com/office/drawing/2014/main" id="{A86B5E1C-D4A7-804E-9345-DD2099CCFCD1}"/>
              </a:ext>
            </a:extLst>
          </p:cNvPr>
          <p:cNvSpPr>
            <a:spLocks/>
          </p:cNvSpPr>
          <p:nvPr/>
        </p:nvSpPr>
        <p:spPr bwMode="auto">
          <a:xfrm>
            <a:off x="9463425" y="5941552"/>
            <a:ext cx="48442" cy="141014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Freeform 1074">
            <a:extLst>
              <a:ext uri="{FF2B5EF4-FFF2-40B4-BE49-F238E27FC236}">
                <a16:creationId xmlns:a16="http://schemas.microsoft.com/office/drawing/2014/main" id="{278E44FF-9118-764F-B154-D54B6D088972}"/>
              </a:ext>
            </a:extLst>
          </p:cNvPr>
          <p:cNvSpPr>
            <a:spLocks/>
          </p:cNvSpPr>
          <p:nvPr/>
        </p:nvSpPr>
        <p:spPr bwMode="auto">
          <a:xfrm>
            <a:off x="9298452" y="6040392"/>
            <a:ext cx="168700" cy="46807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6" name="Group 1075">
            <a:extLst>
              <a:ext uri="{FF2B5EF4-FFF2-40B4-BE49-F238E27FC236}">
                <a16:creationId xmlns:a16="http://schemas.microsoft.com/office/drawing/2014/main" id="{B07A4D51-63EA-ED46-9283-3C066C8F8059}"/>
              </a:ext>
            </a:extLst>
          </p:cNvPr>
          <p:cNvGrpSpPr>
            <a:grpSpLocks/>
          </p:cNvGrpSpPr>
          <p:nvPr/>
        </p:nvGrpSpPr>
        <p:grpSpPr bwMode="auto"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163" name="Freeform 1076">
              <a:extLst>
                <a:ext uri="{FF2B5EF4-FFF2-40B4-BE49-F238E27FC236}">
                  <a16:creationId xmlns:a16="http://schemas.microsoft.com/office/drawing/2014/main" id="{362CE3DF-6498-9044-80D1-5B57C954B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077">
              <a:extLst>
                <a:ext uri="{FF2B5EF4-FFF2-40B4-BE49-F238E27FC236}">
                  <a16:creationId xmlns:a16="http://schemas.microsoft.com/office/drawing/2014/main" id="{232B6CC8-39FA-8E41-89F9-D454D1953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078">
              <a:extLst>
                <a:ext uri="{FF2B5EF4-FFF2-40B4-BE49-F238E27FC236}">
                  <a16:creationId xmlns:a16="http://schemas.microsoft.com/office/drawing/2014/main" id="{14BE6CD7-1B00-AE45-A0A2-B46139077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079">
              <a:extLst>
                <a:ext uri="{FF2B5EF4-FFF2-40B4-BE49-F238E27FC236}">
                  <a16:creationId xmlns:a16="http://schemas.microsoft.com/office/drawing/2014/main" id="{17D2993A-DA09-154C-81CE-F00D6DF0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080">
              <a:extLst>
                <a:ext uri="{FF2B5EF4-FFF2-40B4-BE49-F238E27FC236}">
                  <a16:creationId xmlns:a16="http://schemas.microsoft.com/office/drawing/2014/main" id="{AD580132-3A72-CF47-B834-B58CA201F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081">
              <a:extLst>
                <a:ext uri="{FF2B5EF4-FFF2-40B4-BE49-F238E27FC236}">
                  <a16:creationId xmlns:a16="http://schemas.microsoft.com/office/drawing/2014/main" id="{E900C928-6E45-6449-A6C9-3DBE801B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7" name="Freeform 1082">
            <a:extLst>
              <a:ext uri="{FF2B5EF4-FFF2-40B4-BE49-F238E27FC236}">
                <a16:creationId xmlns:a16="http://schemas.microsoft.com/office/drawing/2014/main" id="{1ECD1A08-63F7-2B4E-84E4-3FA628039E8F}"/>
              </a:ext>
            </a:extLst>
          </p:cNvPr>
          <p:cNvSpPr>
            <a:spLocks/>
          </p:cNvSpPr>
          <p:nvPr/>
        </p:nvSpPr>
        <p:spPr bwMode="auto">
          <a:xfrm>
            <a:off x="9393642" y="6094565"/>
            <a:ext cx="69332" cy="61063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Freeform 1083">
            <a:extLst>
              <a:ext uri="{FF2B5EF4-FFF2-40B4-BE49-F238E27FC236}">
                <a16:creationId xmlns:a16="http://schemas.microsoft.com/office/drawing/2014/main" id="{E0CE0778-AA7C-994B-8AC5-676F1A82543C}"/>
              </a:ext>
            </a:extLst>
          </p:cNvPr>
          <p:cNvSpPr>
            <a:spLocks/>
          </p:cNvSpPr>
          <p:nvPr/>
        </p:nvSpPr>
        <p:spPr bwMode="auto">
          <a:xfrm>
            <a:off x="9216699" y="6099436"/>
            <a:ext cx="177394" cy="55717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Freeform 1084">
            <a:extLst>
              <a:ext uri="{FF2B5EF4-FFF2-40B4-BE49-F238E27FC236}">
                <a16:creationId xmlns:a16="http://schemas.microsoft.com/office/drawing/2014/main" id="{D2A296F6-56E0-0141-8E63-F209F1106F23}"/>
              </a:ext>
            </a:extLst>
          </p:cNvPr>
          <p:cNvSpPr>
            <a:spLocks/>
          </p:cNvSpPr>
          <p:nvPr/>
        </p:nvSpPr>
        <p:spPr bwMode="auto">
          <a:xfrm>
            <a:off x="9216812" y="6089219"/>
            <a:ext cx="1920" cy="11286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 1085">
            <a:extLst>
              <a:ext uri="{FF2B5EF4-FFF2-40B4-BE49-F238E27FC236}">
                <a16:creationId xmlns:a16="http://schemas.microsoft.com/office/drawing/2014/main" id="{06824F88-EE84-D347-A023-F053DA4B2B28}"/>
              </a:ext>
            </a:extLst>
          </p:cNvPr>
          <p:cNvSpPr>
            <a:spLocks/>
          </p:cNvSpPr>
          <p:nvPr/>
        </p:nvSpPr>
        <p:spPr bwMode="auto">
          <a:xfrm>
            <a:off x="9216925" y="6043244"/>
            <a:ext cx="82430" cy="46688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 1086">
            <a:extLst>
              <a:ext uri="{FF2B5EF4-FFF2-40B4-BE49-F238E27FC236}">
                <a16:creationId xmlns:a16="http://schemas.microsoft.com/office/drawing/2014/main" id="{36F4BB90-D696-0945-AC5D-7CBFD97A9624}"/>
              </a:ext>
            </a:extLst>
          </p:cNvPr>
          <p:cNvSpPr>
            <a:spLocks/>
          </p:cNvSpPr>
          <p:nvPr/>
        </p:nvSpPr>
        <p:spPr bwMode="auto">
          <a:xfrm>
            <a:off x="9222458" y="6091595"/>
            <a:ext cx="168248" cy="53578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 1087">
            <a:extLst>
              <a:ext uri="{FF2B5EF4-FFF2-40B4-BE49-F238E27FC236}">
                <a16:creationId xmlns:a16="http://schemas.microsoft.com/office/drawing/2014/main" id="{9FC45AEE-F94E-2C41-BB56-2055DE618B24}"/>
              </a:ext>
            </a:extLst>
          </p:cNvPr>
          <p:cNvSpPr>
            <a:spLocks/>
          </p:cNvSpPr>
          <p:nvPr/>
        </p:nvSpPr>
        <p:spPr bwMode="auto">
          <a:xfrm flipV="1">
            <a:off x="9390480" y="6087793"/>
            <a:ext cx="68654" cy="5547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8" name="Picture 1066" descr="laptop_keyboard">
            <a:extLst>
              <a:ext uri="{FF2B5EF4-FFF2-40B4-BE49-F238E27FC236}">
                <a16:creationId xmlns:a16="http://schemas.microsoft.com/office/drawing/2014/main" id="{2D71707C-83CA-1C4B-8508-67E56E2A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9" name="Freeform 1067">
            <a:extLst>
              <a:ext uri="{FF2B5EF4-FFF2-40B4-BE49-F238E27FC236}">
                <a16:creationId xmlns:a16="http://schemas.microsoft.com/office/drawing/2014/main" id="{73F0FEB4-8393-CC4E-8318-ED16B301B6DC}"/>
              </a:ext>
            </a:extLst>
          </p:cNvPr>
          <p:cNvSpPr>
            <a:spLocks/>
          </p:cNvSpPr>
          <p:nvPr/>
        </p:nvSpPr>
        <p:spPr bwMode="auto">
          <a:xfrm>
            <a:off x="9636557" y="5853324"/>
            <a:ext cx="210015" cy="129281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0" name="Picture 1068" descr="screen">
            <a:extLst>
              <a:ext uri="{FF2B5EF4-FFF2-40B4-BE49-F238E27FC236}">
                <a16:creationId xmlns:a16="http://schemas.microsoft.com/office/drawing/2014/main" id="{7FE7C88C-9EAD-8349-A46B-E909AEA6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" name="Freeform 1069">
            <a:extLst>
              <a:ext uri="{FF2B5EF4-FFF2-40B4-BE49-F238E27FC236}">
                <a16:creationId xmlns:a16="http://schemas.microsoft.com/office/drawing/2014/main" id="{0DBCF6AD-8352-3C40-B68E-0383519D20A4}"/>
              </a:ext>
            </a:extLst>
          </p:cNvPr>
          <p:cNvSpPr>
            <a:spLocks/>
          </p:cNvSpPr>
          <p:nvPr/>
        </p:nvSpPr>
        <p:spPr bwMode="auto">
          <a:xfrm>
            <a:off x="9674794" y="5849510"/>
            <a:ext cx="177937" cy="24057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2" name="Freeform 1070">
            <a:extLst>
              <a:ext uri="{FF2B5EF4-FFF2-40B4-BE49-F238E27FC236}">
                <a16:creationId xmlns:a16="http://schemas.microsoft.com/office/drawing/2014/main" id="{3C23673E-599F-5241-B844-C8F96A051D11}"/>
              </a:ext>
            </a:extLst>
          </p:cNvPr>
          <p:cNvSpPr>
            <a:spLocks/>
          </p:cNvSpPr>
          <p:nvPr/>
        </p:nvSpPr>
        <p:spPr bwMode="auto">
          <a:xfrm>
            <a:off x="9634698" y="5849315"/>
            <a:ext cx="49395" cy="100139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3" name="Freeform 1071">
            <a:extLst>
              <a:ext uri="{FF2B5EF4-FFF2-40B4-BE49-F238E27FC236}">
                <a16:creationId xmlns:a16="http://schemas.microsoft.com/office/drawing/2014/main" id="{4D502A0C-8868-2C4E-B6B7-F46718640A2A}"/>
              </a:ext>
            </a:extLst>
          </p:cNvPr>
          <p:cNvSpPr>
            <a:spLocks/>
          </p:cNvSpPr>
          <p:nvPr/>
        </p:nvSpPr>
        <p:spPr bwMode="auto">
          <a:xfrm>
            <a:off x="9798223" y="5867211"/>
            <a:ext cx="53230" cy="11559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4" name="Freeform 1072">
            <a:extLst>
              <a:ext uri="{FF2B5EF4-FFF2-40B4-BE49-F238E27FC236}">
                <a16:creationId xmlns:a16="http://schemas.microsoft.com/office/drawing/2014/main" id="{154DEECF-C451-B140-A650-9DB9DCC41786}"/>
              </a:ext>
            </a:extLst>
          </p:cNvPr>
          <p:cNvSpPr>
            <a:spLocks/>
          </p:cNvSpPr>
          <p:nvPr/>
        </p:nvSpPr>
        <p:spPr bwMode="auto">
          <a:xfrm>
            <a:off x="9634116" y="5944369"/>
            <a:ext cx="195254" cy="39019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5" name="Freeform 1073">
            <a:extLst>
              <a:ext uri="{FF2B5EF4-FFF2-40B4-BE49-F238E27FC236}">
                <a16:creationId xmlns:a16="http://schemas.microsoft.com/office/drawing/2014/main" id="{61C09639-BDA6-1848-86B4-033F9F9979D9}"/>
              </a:ext>
            </a:extLst>
          </p:cNvPr>
          <p:cNvSpPr>
            <a:spLocks/>
          </p:cNvSpPr>
          <p:nvPr/>
        </p:nvSpPr>
        <p:spPr bwMode="auto">
          <a:xfrm>
            <a:off x="9804150" y="5868189"/>
            <a:ext cx="49860" cy="116079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6" name="Freeform 1074">
            <a:extLst>
              <a:ext uri="{FF2B5EF4-FFF2-40B4-BE49-F238E27FC236}">
                <a16:creationId xmlns:a16="http://schemas.microsoft.com/office/drawing/2014/main" id="{BBF9A35C-4B4A-604C-BCA3-20BC6C3D2D8B}"/>
              </a:ext>
            </a:extLst>
          </p:cNvPr>
          <p:cNvSpPr>
            <a:spLocks/>
          </p:cNvSpPr>
          <p:nvPr/>
        </p:nvSpPr>
        <p:spPr bwMode="auto">
          <a:xfrm>
            <a:off x="9634349" y="5949552"/>
            <a:ext cx="173637" cy="38530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7" name="Group 1075">
            <a:extLst>
              <a:ext uri="{FF2B5EF4-FFF2-40B4-BE49-F238E27FC236}">
                <a16:creationId xmlns:a16="http://schemas.microsoft.com/office/drawing/2014/main" id="{C228B10E-0BB1-8D40-9DB1-545E285C7600}"/>
              </a:ext>
            </a:extLst>
          </p:cNvPr>
          <p:cNvGrpSpPr>
            <a:grpSpLocks/>
          </p:cNvGrpSpPr>
          <p:nvPr/>
        </p:nvGrpSpPr>
        <p:grpSpPr bwMode="auto"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14" name="Freeform 1076">
              <a:extLst>
                <a:ext uri="{FF2B5EF4-FFF2-40B4-BE49-F238E27FC236}">
                  <a16:creationId xmlns:a16="http://schemas.microsoft.com/office/drawing/2014/main" id="{DBE93115-3362-AE4D-A30A-337520C73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Freeform 1077">
              <a:extLst>
                <a:ext uri="{FF2B5EF4-FFF2-40B4-BE49-F238E27FC236}">
                  <a16:creationId xmlns:a16="http://schemas.microsoft.com/office/drawing/2014/main" id="{E980EACA-94CF-194A-AC7A-1415DBB4C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Freeform 1078">
              <a:extLst>
                <a:ext uri="{FF2B5EF4-FFF2-40B4-BE49-F238E27FC236}">
                  <a16:creationId xmlns:a16="http://schemas.microsoft.com/office/drawing/2014/main" id="{67C8CECC-A4D3-D543-A1C2-92A3DDD6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Freeform 1079">
              <a:extLst>
                <a:ext uri="{FF2B5EF4-FFF2-40B4-BE49-F238E27FC236}">
                  <a16:creationId xmlns:a16="http://schemas.microsoft.com/office/drawing/2014/main" id="{DF7F90DA-E9FF-E64E-979A-F2C4CF6F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Freeform 1080">
              <a:extLst>
                <a:ext uri="{FF2B5EF4-FFF2-40B4-BE49-F238E27FC236}">
                  <a16:creationId xmlns:a16="http://schemas.microsoft.com/office/drawing/2014/main" id="{1FB7CFF5-5312-6B45-B1C9-1E8019D9A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Freeform 1081">
              <a:extLst>
                <a:ext uri="{FF2B5EF4-FFF2-40B4-BE49-F238E27FC236}">
                  <a16:creationId xmlns:a16="http://schemas.microsoft.com/office/drawing/2014/main" id="{F6743163-40E8-634F-BDA5-FD850E9C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8" name="Freeform 1082">
            <a:extLst>
              <a:ext uri="{FF2B5EF4-FFF2-40B4-BE49-F238E27FC236}">
                <a16:creationId xmlns:a16="http://schemas.microsoft.com/office/drawing/2014/main" id="{5C688E93-8024-AF4A-9FAE-F872353A70E6}"/>
              </a:ext>
            </a:extLst>
          </p:cNvPr>
          <p:cNvSpPr>
            <a:spLocks/>
          </p:cNvSpPr>
          <p:nvPr/>
        </p:nvSpPr>
        <p:spPr bwMode="auto">
          <a:xfrm>
            <a:off x="9732325" y="5994145"/>
            <a:ext cx="71361" cy="50265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9" name="Freeform 1083">
            <a:extLst>
              <a:ext uri="{FF2B5EF4-FFF2-40B4-BE49-F238E27FC236}">
                <a16:creationId xmlns:a16="http://schemas.microsoft.com/office/drawing/2014/main" id="{E2D8B864-6DD1-D042-9409-8862ACC1AADF}"/>
              </a:ext>
            </a:extLst>
          </p:cNvPr>
          <p:cNvSpPr>
            <a:spLocks/>
          </p:cNvSpPr>
          <p:nvPr/>
        </p:nvSpPr>
        <p:spPr bwMode="auto">
          <a:xfrm>
            <a:off x="9550204" y="5998154"/>
            <a:ext cx="182586" cy="4586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0" name="Freeform 1084">
            <a:extLst>
              <a:ext uri="{FF2B5EF4-FFF2-40B4-BE49-F238E27FC236}">
                <a16:creationId xmlns:a16="http://schemas.microsoft.com/office/drawing/2014/main" id="{CC7A3F9E-B0BC-2945-B124-91C53102EAF2}"/>
              </a:ext>
            </a:extLst>
          </p:cNvPr>
          <p:cNvSpPr>
            <a:spLocks/>
          </p:cNvSpPr>
          <p:nvPr/>
        </p:nvSpPr>
        <p:spPr bwMode="auto">
          <a:xfrm>
            <a:off x="9550320" y="5989744"/>
            <a:ext cx="1976" cy="9290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1" name="Freeform 1085">
            <a:extLst>
              <a:ext uri="{FF2B5EF4-FFF2-40B4-BE49-F238E27FC236}">
                <a16:creationId xmlns:a16="http://schemas.microsoft.com/office/drawing/2014/main" id="{B8E20EA9-88B9-0A42-A470-7AF9E8810568}"/>
              </a:ext>
            </a:extLst>
          </p:cNvPr>
          <p:cNvSpPr>
            <a:spLocks/>
          </p:cNvSpPr>
          <p:nvPr/>
        </p:nvSpPr>
        <p:spPr bwMode="auto">
          <a:xfrm>
            <a:off x="9550436" y="5951899"/>
            <a:ext cx="84843" cy="38432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" name="Freeform 1086">
            <a:extLst>
              <a:ext uri="{FF2B5EF4-FFF2-40B4-BE49-F238E27FC236}">
                <a16:creationId xmlns:a16="http://schemas.microsoft.com/office/drawing/2014/main" id="{A9D04135-B045-A743-95D7-CA5EF36EE738}"/>
              </a:ext>
            </a:extLst>
          </p:cNvPr>
          <p:cNvSpPr>
            <a:spLocks/>
          </p:cNvSpPr>
          <p:nvPr/>
        </p:nvSpPr>
        <p:spPr bwMode="auto">
          <a:xfrm>
            <a:off x="9556131" y="5991700"/>
            <a:ext cx="173172" cy="4410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" name="Freeform 1087">
            <a:extLst>
              <a:ext uri="{FF2B5EF4-FFF2-40B4-BE49-F238E27FC236}">
                <a16:creationId xmlns:a16="http://schemas.microsoft.com/office/drawing/2014/main" id="{C0583F57-71B7-B142-BC2A-15444A0CF4E5}"/>
              </a:ext>
            </a:extLst>
          </p:cNvPr>
          <p:cNvSpPr>
            <a:spLocks/>
          </p:cNvSpPr>
          <p:nvPr/>
        </p:nvSpPr>
        <p:spPr bwMode="auto">
          <a:xfrm flipV="1">
            <a:off x="9729071" y="5988571"/>
            <a:ext cx="70663" cy="4566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471025" y="145155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2210B-AFA0-C747-B0D5-6E0D32FFEF07}"/>
              </a:ext>
            </a:extLst>
          </p:cNvPr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BD1858-2E40-9545-88AD-AAD37777C13D}"/>
                </a:ext>
              </a:extLst>
            </p:cNvPr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Line 426">
                <a:extLst>
                  <a:ext uri="{FF2B5EF4-FFF2-40B4-BE49-F238E27FC236}">
                    <a16:creationId xmlns:a16="http://schemas.microsoft.com/office/drawing/2014/main" id="{DDAEB50C-98DD-DA43-B9C4-9AB7F9ED5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7860" y="2700359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783">
                <a:extLst>
                  <a:ext uri="{FF2B5EF4-FFF2-40B4-BE49-F238E27FC236}">
                    <a16:creationId xmlns:a16="http://schemas.microsoft.com/office/drawing/2014/main" id="{02FEAFB4-9831-B64A-9F54-92C532E8F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0698" y="2309376"/>
                <a:ext cx="298450" cy="464008"/>
                <a:chOff x="3130" y="3288"/>
                <a:chExt cx="410" cy="742"/>
              </a:xfrm>
            </p:grpSpPr>
            <p:sp>
              <p:nvSpPr>
                <p:cNvPr id="244" name="Line 270">
                  <a:extLst>
                    <a:ext uri="{FF2B5EF4-FFF2-40B4-BE49-F238E27FC236}">
                      <a16:creationId xmlns:a16="http://schemas.microsoft.com/office/drawing/2014/main" id="{A9300902-94F3-8949-9A54-8B95986A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Line 271">
                  <a:extLst>
                    <a:ext uri="{FF2B5EF4-FFF2-40B4-BE49-F238E27FC236}">
                      <a16:creationId xmlns:a16="http://schemas.microsoft.com/office/drawing/2014/main" id="{B93F32E3-8690-BD4B-B848-94E1FAAB5E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Line 272">
                  <a:extLst>
                    <a:ext uri="{FF2B5EF4-FFF2-40B4-BE49-F238E27FC236}">
                      <a16:creationId xmlns:a16="http://schemas.microsoft.com/office/drawing/2014/main" id="{AB0BEDC3-F0F0-4E42-A55F-57AC0548D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Line 273">
                  <a:extLst>
                    <a:ext uri="{FF2B5EF4-FFF2-40B4-BE49-F238E27FC236}">
                      <a16:creationId xmlns:a16="http://schemas.microsoft.com/office/drawing/2014/main" id="{3AF299DE-8F54-D84C-B398-5B3B44C53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Line 274">
                  <a:extLst>
                    <a:ext uri="{FF2B5EF4-FFF2-40B4-BE49-F238E27FC236}">
                      <a16:creationId xmlns:a16="http://schemas.microsoft.com/office/drawing/2014/main" id="{C2005C3C-C4BA-FD44-A127-E5C4FE594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Line 275">
                  <a:extLst>
                    <a:ext uri="{FF2B5EF4-FFF2-40B4-BE49-F238E27FC236}">
                      <a16:creationId xmlns:a16="http://schemas.microsoft.com/office/drawing/2014/main" id="{948DF918-9246-AF45-A55F-C5B743663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Line 276">
                  <a:extLst>
                    <a:ext uri="{FF2B5EF4-FFF2-40B4-BE49-F238E27FC236}">
                      <a16:creationId xmlns:a16="http://schemas.microsoft.com/office/drawing/2014/main" id="{3D1534AB-9253-A140-B4C5-81F085C45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Line 277">
                  <a:extLst>
                    <a:ext uri="{FF2B5EF4-FFF2-40B4-BE49-F238E27FC236}">
                      <a16:creationId xmlns:a16="http://schemas.microsoft.com/office/drawing/2014/main" id="{3BA377A2-6A51-F64B-AA8B-4FB90FAA7D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Line 278">
                  <a:extLst>
                    <a:ext uri="{FF2B5EF4-FFF2-40B4-BE49-F238E27FC236}">
                      <a16:creationId xmlns:a16="http://schemas.microsoft.com/office/drawing/2014/main" id="{FA310FA6-4B1E-0047-8066-8AF44673F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Line 279">
                  <a:extLst>
                    <a:ext uri="{FF2B5EF4-FFF2-40B4-BE49-F238E27FC236}">
                      <a16:creationId xmlns:a16="http://schemas.microsoft.com/office/drawing/2014/main" id="{254B094E-F3D3-0F46-BF4E-A226644B0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Line 280">
                  <a:extLst>
                    <a:ext uri="{FF2B5EF4-FFF2-40B4-BE49-F238E27FC236}">
                      <a16:creationId xmlns:a16="http://schemas.microsoft.com/office/drawing/2014/main" id="{9805319A-9CA5-7340-811A-8DBCB5A2B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Line 281">
                  <a:extLst>
                    <a:ext uri="{FF2B5EF4-FFF2-40B4-BE49-F238E27FC236}">
                      <a16:creationId xmlns:a16="http://schemas.microsoft.com/office/drawing/2014/main" id="{6042C4DF-7427-904B-A064-26708AF48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Line 282">
                  <a:extLst>
                    <a:ext uri="{FF2B5EF4-FFF2-40B4-BE49-F238E27FC236}">
                      <a16:creationId xmlns:a16="http://schemas.microsoft.com/office/drawing/2014/main" id="{21FF36A4-E56F-C94A-8E67-9A6E4DA84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Line 283">
                  <a:extLst>
                    <a:ext uri="{FF2B5EF4-FFF2-40B4-BE49-F238E27FC236}">
                      <a16:creationId xmlns:a16="http://schemas.microsoft.com/office/drawing/2014/main" id="{C6A0831D-FA2C-E744-8FE0-FDFDDB5FDD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Line 284">
                  <a:extLst>
                    <a:ext uri="{FF2B5EF4-FFF2-40B4-BE49-F238E27FC236}">
                      <a16:creationId xmlns:a16="http://schemas.microsoft.com/office/drawing/2014/main" id="{65548550-729A-4849-9DC4-127F8FE86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BD7A282-C22D-714A-88F1-C7D4EDD107F8}"/>
                  </a:ext>
                </a:extLst>
              </p:cNvPr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3C206862-9269-EE48-877D-EE261101A4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9B69A2C6-F31C-E749-B77A-1818B15E1B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8BE9AB8-F5DA-4D4A-9621-9AB05D691F0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1" name="Freeform 410">
                    <a:extLst>
                      <a:ext uri="{FF2B5EF4-FFF2-40B4-BE49-F238E27FC236}">
                        <a16:creationId xmlns:a16="http://schemas.microsoft.com/office/drawing/2014/main" id="{56E730F0-5BB3-6446-9D5B-82D51B9EDAF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Freeform 411">
                    <a:extLst>
                      <a:ext uri="{FF2B5EF4-FFF2-40B4-BE49-F238E27FC236}">
                        <a16:creationId xmlns:a16="http://schemas.microsoft.com/office/drawing/2014/main" id="{5BA37E27-2FC6-BA43-8A97-14171CB51FD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Freeform 412">
                    <a:extLst>
                      <a:ext uri="{FF2B5EF4-FFF2-40B4-BE49-F238E27FC236}">
                        <a16:creationId xmlns:a16="http://schemas.microsoft.com/office/drawing/2014/main" id="{CCB37CB3-304F-6144-85D0-8B420BDD088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413">
                    <a:extLst>
                      <a:ext uri="{FF2B5EF4-FFF2-40B4-BE49-F238E27FC236}">
                        <a16:creationId xmlns:a16="http://schemas.microsoft.com/office/drawing/2014/main" id="{BD0CA8E5-A033-834A-A402-E2EFB2FBBF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0639A7-533B-6644-A560-40B5151A7BE4}"/>
                </a:ext>
              </a:extLst>
            </p:cNvPr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261" name="Picture 777" descr="access_point_stylized_small">
                <a:extLst>
                  <a:ext uri="{FF2B5EF4-FFF2-40B4-BE49-F238E27FC236}">
                    <a16:creationId xmlns:a16="http://schemas.microsoft.com/office/drawing/2014/main" id="{FA9A412B-D725-D449-8707-A3626DCB4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FFCC6D2-A029-1E45-9C4D-1FF4453F0EB7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47778" y="3829970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57253" y="4041107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2" name="Picture 778" descr="antenna_radiation_stylized">
                  <a:extLst>
                    <a:ext uri="{FF2B5EF4-FFF2-40B4-BE49-F238E27FC236}">
                      <a16:creationId xmlns:a16="http://schemas.microsoft.com/office/drawing/2014/main" id="{B73E5F98-BC74-DB47-BA02-5F29DC675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F0DE4078-0801-A244-9A82-F7502B8B24A0}"/>
                    </a:ext>
                  </a:extLst>
                </p:cNvPr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416" name="Freeform 415">
                    <a:extLst>
                      <a:ext uri="{FF2B5EF4-FFF2-40B4-BE49-F238E27FC236}">
                        <a16:creationId xmlns:a16="http://schemas.microsoft.com/office/drawing/2014/main" id="{EA784F43-D793-4342-92F3-EBC3632212A6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17" name="Oval 416">
                    <a:extLst>
                      <a:ext uri="{FF2B5EF4-FFF2-40B4-BE49-F238E27FC236}">
                        <a16:creationId xmlns:a16="http://schemas.microsoft.com/office/drawing/2014/main" id="{75841943-4184-5D4E-AAD4-8FEAC9D7330F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18" name="Group 417">
                    <a:extLst>
                      <a:ext uri="{FF2B5EF4-FFF2-40B4-BE49-F238E27FC236}">
                        <a16:creationId xmlns:a16="http://schemas.microsoft.com/office/drawing/2014/main" id="{23FBC748-DCBA-AA41-A6F7-895374D50CD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19" name="Freeform 418">
                      <a:extLst>
                        <a:ext uri="{FF2B5EF4-FFF2-40B4-BE49-F238E27FC236}">
                          <a16:creationId xmlns:a16="http://schemas.microsoft.com/office/drawing/2014/main" id="{96DA1F2B-2063-8C40-BF46-086C20D3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Freeform 419">
                      <a:extLst>
                        <a:ext uri="{FF2B5EF4-FFF2-40B4-BE49-F238E27FC236}">
                          <a16:creationId xmlns:a16="http://schemas.microsoft.com/office/drawing/2014/main" id="{8A1EF987-02EE-DA4D-8224-02537D5034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Freeform 420">
                      <a:extLst>
                        <a:ext uri="{FF2B5EF4-FFF2-40B4-BE49-F238E27FC236}">
                          <a16:creationId xmlns:a16="http://schemas.microsoft.com/office/drawing/2014/main" id="{1FC5854A-AF8F-6841-92AD-B18DDAF1E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Freeform 421">
                      <a:extLst>
                        <a:ext uri="{FF2B5EF4-FFF2-40B4-BE49-F238E27FC236}">
                          <a16:creationId xmlns:a16="http://schemas.microsoft.com/office/drawing/2014/main" id="{A510FA68-BEB6-B54A-A1D4-984168F85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3A22F9-CEFC-E64E-9231-138462077C83}"/>
                </a:ext>
              </a:extLst>
            </p:cNvPr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52B7B73B-1125-084D-8669-C68CC371DDC6}"/>
                  </a:ext>
                </a:extLst>
              </p:cNvPr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3196A4F9-B139-4D4B-B210-0318216604F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1D1C7F3A-BE45-014B-AF9C-58CA77DA029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83DFFE47-64E8-F54C-8ABC-E896DA957F0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9" name="Freeform 458">
                    <a:extLst>
                      <a:ext uri="{FF2B5EF4-FFF2-40B4-BE49-F238E27FC236}">
                        <a16:creationId xmlns:a16="http://schemas.microsoft.com/office/drawing/2014/main" id="{2A9F0EE2-8F99-EB4D-9331-7AE3BDCBE9C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Freeform 459">
                    <a:extLst>
                      <a:ext uri="{FF2B5EF4-FFF2-40B4-BE49-F238E27FC236}">
                        <a16:creationId xmlns:a16="http://schemas.microsoft.com/office/drawing/2014/main" id="{2E314A90-8DB8-2A49-8BB6-D51C2DAE9CF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Freeform 460">
                    <a:extLst>
                      <a:ext uri="{FF2B5EF4-FFF2-40B4-BE49-F238E27FC236}">
                        <a16:creationId xmlns:a16="http://schemas.microsoft.com/office/drawing/2014/main" id="{7D8C0277-204E-2B4D-B954-94739B9DE72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Freeform 461">
                    <a:extLst>
                      <a:ext uri="{FF2B5EF4-FFF2-40B4-BE49-F238E27FC236}">
                        <a16:creationId xmlns:a16="http://schemas.microsoft.com/office/drawing/2014/main" id="{69955D3C-6D1B-EA40-8228-73DF0156415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4C1D3C-A4C3-8F43-933A-1DDD15B3AD09}"/>
                </a:ext>
              </a:extLst>
            </p:cNvPr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789609" y="5251739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0207" y="5117334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9425" y="5036562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4C54689-4DDC-6D45-8526-2BC60244FA39}"/>
                  </a:ext>
                </a:extLst>
              </p:cNvPr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09926" y="5405286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32959" y="4838517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50066" y="4838517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21744" y="5108876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48367" y="5290470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73817" y="5282252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488731" y="5307931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88731" y="5258048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85545" y="5583471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0" name="Picture 781" descr="antenna_radiation_stylized">
                  <a:extLst>
                    <a:ext uri="{FF2B5EF4-FFF2-40B4-BE49-F238E27FC236}">
                      <a16:creationId xmlns:a16="http://schemas.microsoft.com/office/drawing/2014/main" id="{5F858A2F-D0F0-7E47-8EF1-4C37898F9C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" name="Picture 780" descr="access_point_stylized_small">
                  <a:extLst>
                    <a:ext uri="{FF2B5EF4-FFF2-40B4-BE49-F238E27FC236}">
                      <a16:creationId xmlns:a16="http://schemas.microsoft.com/office/drawing/2014/main" id="{AC22920E-0555-BA45-9B6A-B76172153C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DE035BC7-2762-3044-BE80-C91EC827E65C}"/>
                    </a:ext>
                  </a:extLst>
                </p:cNvPr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72" name="Freeform 471">
                    <a:extLst>
                      <a:ext uri="{FF2B5EF4-FFF2-40B4-BE49-F238E27FC236}">
                        <a16:creationId xmlns:a16="http://schemas.microsoft.com/office/drawing/2014/main" id="{BEE06200-7AF9-4A43-9447-2349DCBFF947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340A80C-5091-6D49-89E5-375F02E9486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74" name="Group 473">
                    <a:extLst>
                      <a:ext uri="{FF2B5EF4-FFF2-40B4-BE49-F238E27FC236}">
                        <a16:creationId xmlns:a16="http://schemas.microsoft.com/office/drawing/2014/main" id="{B2821126-95C5-B044-AEBC-BA333FAF6B2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75" name="Freeform 474">
                      <a:extLst>
                        <a:ext uri="{FF2B5EF4-FFF2-40B4-BE49-F238E27FC236}">
                          <a16:creationId xmlns:a16="http://schemas.microsoft.com/office/drawing/2014/main" id="{B76A81D4-5DC8-C241-B209-B819BC6D7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Freeform 475">
                      <a:extLst>
                        <a:ext uri="{FF2B5EF4-FFF2-40B4-BE49-F238E27FC236}">
                          <a16:creationId xmlns:a16="http://schemas.microsoft.com/office/drawing/2014/main" id="{6F6ED06A-086C-754C-BE82-59E2830CF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7" name="Freeform 476">
                      <a:extLst>
                        <a:ext uri="{FF2B5EF4-FFF2-40B4-BE49-F238E27FC236}">
                          <a16:creationId xmlns:a16="http://schemas.microsoft.com/office/drawing/2014/main" id="{A32340AB-4CC3-5442-987B-A47EF2040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 477">
                      <a:extLst>
                        <a:ext uri="{FF2B5EF4-FFF2-40B4-BE49-F238E27FC236}">
                          <a16:creationId xmlns:a16="http://schemas.microsoft.com/office/drawing/2014/main" id="{AC0AB71B-FD2B-9C4A-AE22-B586FC3356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60B6F784-668B-5D4B-A622-66CCE6350B84}"/>
                    </a:ext>
                  </a:extLst>
                </p:cNvPr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275B9F34-60F1-4A43-AAD4-D58802DAA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778A1510-2C69-F848-B6B3-6C73FF163690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23" name="Group 522">
                    <a:extLst>
                      <a:ext uri="{FF2B5EF4-FFF2-40B4-BE49-F238E27FC236}">
                        <a16:creationId xmlns:a16="http://schemas.microsoft.com/office/drawing/2014/main" id="{85BFF772-B3A6-F548-BDE0-8AEB95F33FBE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24" name="Freeform 523">
                      <a:extLst>
                        <a:ext uri="{FF2B5EF4-FFF2-40B4-BE49-F238E27FC236}">
                          <a16:creationId xmlns:a16="http://schemas.microsoft.com/office/drawing/2014/main" id="{B37A32DB-8119-5447-A58C-87AD1FDF0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Freeform 524">
                      <a:extLst>
                        <a:ext uri="{FF2B5EF4-FFF2-40B4-BE49-F238E27FC236}">
                          <a16:creationId xmlns:a16="http://schemas.microsoft.com/office/drawing/2014/main" id="{58EF4D92-6D83-864D-92A9-A12640536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6" name="Freeform 525">
                      <a:extLst>
                        <a:ext uri="{FF2B5EF4-FFF2-40B4-BE49-F238E27FC236}">
                          <a16:creationId xmlns:a16="http://schemas.microsoft.com/office/drawing/2014/main" id="{79E03014-7882-0546-B7FE-50715AB53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7" name="Freeform 526">
                      <a:extLst>
                        <a:ext uri="{FF2B5EF4-FFF2-40B4-BE49-F238E27FC236}">
                          <a16:creationId xmlns:a16="http://schemas.microsoft.com/office/drawing/2014/main" id="{530508B2-B7B9-B347-8151-5F7967C6B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11A03BFE-097D-3B42-AA2B-11FFEA70FF5B}"/>
                    </a:ext>
                  </a:extLst>
                </p:cNvPr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80" name="Freeform 479">
                    <a:extLst>
                      <a:ext uri="{FF2B5EF4-FFF2-40B4-BE49-F238E27FC236}">
                        <a16:creationId xmlns:a16="http://schemas.microsoft.com/office/drawing/2014/main" id="{89B10910-D4AF-3246-860A-25F1D908938B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81" name="Oval 480">
                    <a:extLst>
                      <a:ext uri="{FF2B5EF4-FFF2-40B4-BE49-F238E27FC236}">
                        <a16:creationId xmlns:a16="http://schemas.microsoft.com/office/drawing/2014/main" id="{F9BAB47F-DDD3-BE44-9A9E-FC2F67051936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82" name="Group 481">
                    <a:extLst>
                      <a:ext uri="{FF2B5EF4-FFF2-40B4-BE49-F238E27FC236}">
                        <a16:creationId xmlns:a16="http://schemas.microsoft.com/office/drawing/2014/main" id="{753018A5-48AB-6D40-BB99-E6281192F8D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83" name="Freeform 482">
                      <a:extLst>
                        <a:ext uri="{FF2B5EF4-FFF2-40B4-BE49-F238E27FC236}">
                          <a16:creationId xmlns:a16="http://schemas.microsoft.com/office/drawing/2014/main" id="{BD7DB5A0-40AC-504F-93F8-89A5617E2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483">
                      <a:extLst>
                        <a:ext uri="{FF2B5EF4-FFF2-40B4-BE49-F238E27FC236}">
                          <a16:creationId xmlns:a16="http://schemas.microsoft.com/office/drawing/2014/main" id="{DBEBB83D-40BF-8849-BAAA-59AB22EA08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Freeform 484">
                      <a:extLst>
                        <a:ext uri="{FF2B5EF4-FFF2-40B4-BE49-F238E27FC236}">
                          <a16:creationId xmlns:a16="http://schemas.microsoft.com/office/drawing/2014/main" id="{18930CC0-2525-0C49-9555-463122A4F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485">
                      <a:extLst>
                        <a:ext uri="{FF2B5EF4-FFF2-40B4-BE49-F238E27FC236}">
                          <a16:creationId xmlns:a16="http://schemas.microsoft.com/office/drawing/2014/main" id="{0C651989-7B8A-F043-A1B6-F47D8764F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9" name="Group 528">
                  <a:extLst>
                    <a:ext uri="{FF2B5EF4-FFF2-40B4-BE49-F238E27FC236}">
                      <a16:creationId xmlns:a16="http://schemas.microsoft.com/office/drawing/2014/main" id="{DE45D3AB-47E3-364E-81D6-324D69CE101C}"/>
                    </a:ext>
                  </a:extLst>
                </p:cNvPr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72425686-3D93-0646-A923-6ADF75485CDC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>
                    <a:extLst>
                      <a:ext uri="{FF2B5EF4-FFF2-40B4-BE49-F238E27FC236}">
                        <a16:creationId xmlns:a16="http://schemas.microsoft.com/office/drawing/2014/main" id="{6ADFF160-CF04-7049-A6D4-1C789FDD39AE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32" name="Group 531">
                    <a:extLst>
                      <a:ext uri="{FF2B5EF4-FFF2-40B4-BE49-F238E27FC236}">
                        <a16:creationId xmlns:a16="http://schemas.microsoft.com/office/drawing/2014/main" id="{AFDD9D33-8D17-F840-A9A5-3807DD3BA314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3" name="Freeform 532">
                      <a:extLst>
                        <a:ext uri="{FF2B5EF4-FFF2-40B4-BE49-F238E27FC236}">
                          <a16:creationId xmlns:a16="http://schemas.microsoft.com/office/drawing/2014/main" id="{3AF3452D-972F-6944-8123-ECA428878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4" name="Freeform 533">
                      <a:extLst>
                        <a:ext uri="{FF2B5EF4-FFF2-40B4-BE49-F238E27FC236}">
                          <a16:creationId xmlns:a16="http://schemas.microsoft.com/office/drawing/2014/main" id="{BA43E42C-CD9B-1744-BEEC-9E664114A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5" name="Freeform 534">
                      <a:extLst>
                        <a:ext uri="{FF2B5EF4-FFF2-40B4-BE49-F238E27FC236}">
                          <a16:creationId xmlns:a16="http://schemas.microsoft.com/office/drawing/2014/main" id="{42EF7BB0-4257-F646-805E-AFBA92B62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6" name="Freeform 535">
                      <a:extLst>
                        <a:ext uri="{FF2B5EF4-FFF2-40B4-BE49-F238E27FC236}">
                          <a16:creationId xmlns:a16="http://schemas.microsoft.com/office/drawing/2014/main" id="{95AEC175-56C0-C14B-9DC5-693400B12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A8C4B740-B92E-8942-8EF4-347710C32F2C}"/>
                    </a:ext>
                  </a:extLst>
                </p:cNvPr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64" name="Freeform 463">
                    <a:extLst>
                      <a:ext uri="{FF2B5EF4-FFF2-40B4-BE49-F238E27FC236}">
                        <a16:creationId xmlns:a16="http://schemas.microsoft.com/office/drawing/2014/main" id="{71A9C1C2-E4A0-D74C-8C05-2AD307E7B3ED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65" name="Oval 464">
                    <a:extLst>
                      <a:ext uri="{FF2B5EF4-FFF2-40B4-BE49-F238E27FC236}">
                        <a16:creationId xmlns:a16="http://schemas.microsoft.com/office/drawing/2014/main" id="{0F366A03-D9E7-9F45-99D3-1CAC10EE2C7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66" name="Group 465">
                    <a:extLst>
                      <a:ext uri="{FF2B5EF4-FFF2-40B4-BE49-F238E27FC236}">
                        <a16:creationId xmlns:a16="http://schemas.microsoft.com/office/drawing/2014/main" id="{10CB8A50-A713-2549-9F44-B792D2C30CA4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67" name="Freeform 466">
                      <a:extLst>
                        <a:ext uri="{FF2B5EF4-FFF2-40B4-BE49-F238E27FC236}">
                          <a16:creationId xmlns:a16="http://schemas.microsoft.com/office/drawing/2014/main" id="{DC4E3153-8354-1145-82FC-C287EF5FE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8" name="Freeform 467">
                      <a:extLst>
                        <a:ext uri="{FF2B5EF4-FFF2-40B4-BE49-F238E27FC236}">
                          <a16:creationId xmlns:a16="http://schemas.microsoft.com/office/drawing/2014/main" id="{99B3C81B-87BA-1A4F-BCAD-DF0EF9C58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9" name="Freeform 468">
                      <a:extLst>
                        <a:ext uri="{FF2B5EF4-FFF2-40B4-BE49-F238E27FC236}">
                          <a16:creationId xmlns:a16="http://schemas.microsoft.com/office/drawing/2014/main" id="{DEEA64E4-A29A-E742-B32E-C111E6BF4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0" name="Freeform 469">
                      <a:extLst>
                        <a:ext uri="{FF2B5EF4-FFF2-40B4-BE49-F238E27FC236}">
                          <a16:creationId xmlns:a16="http://schemas.microsoft.com/office/drawing/2014/main" id="{43676372-2E7B-9445-80AD-B31686FE6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146" name="Picture 1065" descr="antenna_stylized">
                  <a:extLst>
                    <a:ext uri="{FF2B5EF4-FFF2-40B4-BE49-F238E27FC236}">
                      <a16:creationId xmlns:a16="http://schemas.microsoft.com/office/drawing/2014/main" id="{EC1E8FF9-A5AB-904A-91B8-DF4938260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7" name="Picture 1065" descr="antenna_stylized">
                  <a:extLst>
                    <a:ext uri="{FF2B5EF4-FFF2-40B4-BE49-F238E27FC236}">
                      <a16:creationId xmlns:a16="http://schemas.microsoft.com/office/drawing/2014/main" id="{87938519-94DB-D545-A29A-7EDE5E412B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6A6CC5-7ABD-A145-ADF0-F2AD445BC11E}"/>
                </a:ext>
              </a:extLst>
            </p:cNvPr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314E0C43-2359-9440-BEF9-9E1924BED605}"/>
                  </a:ext>
                </a:extLst>
              </p:cNvPr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448" name="Freeform 447">
                  <a:extLst>
                    <a:ext uri="{FF2B5EF4-FFF2-40B4-BE49-F238E27FC236}">
                      <a16:creationId xmlns:a16="http://schemas.microsoft.com/office/drawing/2014/main" id="{9737FFD7-2DCB-A148-A405-977351501C2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9739DB09-38E5-A347-93BF-13C80AD8453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04079280-378E-384D-9681-BF41B82BF6C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1" name="Freeform 450">
                    <a:extLst>
                      <a:ext uri="{FF2B5EF4-FFF2-40B4-BE49-F238E27FC236}">
                        <a16:creationId xmlns:a16="http://schemas.microsoft.com/office/drawing/2014/main" id="{914AA044-3657-1448-A5E9-2F003DC03F6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Freeform 451">
                    <a:extLst>
                      <a:ext uri="{FF2B5EF4-FFF2-40B4-BE49-F238E27FC236}">
                        <a16:creationId xmlns:a16="http://schemas.microsoft.com/office/drawing/2014/main" id="{29FDF0B8-7E9A-1F4D-8C99-CE1C68A134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452">
                    <a:extLst>
                      <a:ext uri="{FF2B5EF4-FFF2-40B4-BE49-F238E27FC236}">
                        <a16:creationId xmlns:a16="http://schemas.microsoft.com/office/drawing/2014/main" id="{49A96193-2E73-4C43-843C-2C8C4DCEE47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Freeform 453">
                    <a:extLst>
                      <a:ext uri="{FF2B5EF4-FFF2-40B4-BE49-F238E27FC236}">
                        <a16:creationId xmlns:a16="http://schemas.microsoft.com/office/drawing/2014/main" id="{F5358318-953E-E249-9021-E0B5DF66E3B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09F97-D3D9-764B-B75B-ED7B4816D5B9}"/>
              </a:ext>
            </a:extLst>
          </p:cNvPr>
          <p:cNvGrpSpPr/>
          <p:nvPr/>
        </p:nvGrpSpPr>
        <p:grpSpPr>
          <a:xfrm>
            <a:off x="7380480" y="1798646"/>
            <a:ext cx="4322981" cy="3874447"/>
            <a:chOff x="11448552" y="1676017"/>
            <a:chExt cx="4322981" cy="3874447"/>
          </a:xfrm>
        </p:grpSpPr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8000236D-4FCB-8E42-8443-B60A47AB111C}"/>
                </a:ext>
              </a:extLst>
            </p:cNvPr>
            <p:cNvSpPr/>
            <p:nvPr/>
          </p:nvSpPr>
          <p:spPr>
            <a:xfrm>
              <a:off x="11548524" y="3627656"/>
              <a:ext cx="1007401" cy="44821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D2A0E321-E076-5E4B-B83B-757AFB1A4CEA}"/>
                </a:ext>
              </a:extLst>
            </p:cNvPr>
            <p:cNvSpPr/>
            <p:nvPr/>
          </p:nvSpPr>
          <p:spPr>
            <a:xfrm rot="1622536">
              <a:off x="12634901" y="5270789"/>
              <a:ext cx="887739" cy="16172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651092E3-127F-B747-AC6B-A506BBC80C9F}"/>
                </a:ext>
              </a:extLst>
            </p:cNvPr>
            <p:cNvSpPr/>
            <p:nvPr/>
          </p:nvSpPr>
          <p:spPr>
            <a:xfrm>
              <a:off x="12775958" y="1847944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C302BF23-8204-FB46-A78D-495CB59FC0FB}"/>
                </a:ext>
              </a:extLst>
            </p:cNvPr>
            <p:cNvSpPr/>
            <p:nvPr/>
          </p:nvSpPr>
          <p:spPr>
            <a:xfrm>
              <a:off x="12669374" y="4563454"/>
              <a:ext cx="1698836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12239699" y="4881027"/>
              <a:ext cx="660040" cy="55382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33196CF4-E8B7-C748-AEBE-BE1C069588D5}"/>
                </a:ext>
              </a:extLst>
            </p:cNvPr>
            <p:cNvSpPr/>
            <p:nvPr/>
          </p:nvSpPr>
          <p:spPr>
            <a:xfrm>
              <a:off x="12638017" y="2106713"/>
              <a:ext cx="503074" cy="24332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7" name="Oval 636">
              <a:extLst>
                <a:ext uri="{FF2B5EF4-FFF2-40B4-BE49-F238E27FC236}">
                  <a16:creationId xmlns:a16="http://schemas.microsoft.com/office/drawing/2014/main" id="{B8AA2F12-9606-F944-8D71-78704F4F02AC}"/>
                </a:ext>
              </a:extLst>
            </p:cNvPr>
            <p:cNvSpPr/>
            <p:nvPr/>
          </p:nvSpPr>
          <p:spPr>
            <a:xfrm>
              <a:off x="13837524" y="5040395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C1E7801D-A747-164C-BE12-1FDEB3DFE743}"/>
                </a:ext>
              </a:extLst>
            </p:cNvPr>
            <p:cNvSpPr/>
            <p:nvPr/>
          </p:nvSpPr>
          <p:spPr>
            <a:xfrm rot="2528345">
              <a:off x="12297976" y="2504847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DF73A1CD-668E-B544-868D-FCFA8CE79DB9}"/>
                </a:ext>
              </a:extLst>
            </p:cNvPr>
            <p:cNvSpPr/>
            <p:nvPr/>
          </p:nvSpPr>
          <p:spPr>
            <a:xfrm>
              <a:off x="11972286" y="1972003"/>
              <a:ext cx="612303" cy="75426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500940CE-3A4B-8544-8F75-20D608AFFFB0}"/>
                </a:ext>
              </a:extLst>
            </p:cNvPr>
            <p:cNvSpPr/>
            <p:nvPr/>
          </p:nvSpPr>
          <p:spPr>
            <a:xfrm>
              <a:off x="11792971" y="1676017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E74C110B-4F40-B84E-93CB-C30BF30DDED9}"/>
                </a:ext>
              </a:extLst>
            </p:cNvPr>
            <p:cNvSpPr/>
            <p:nvPr/>
          </p:nvSpPr>
          <p:spPr>
            <a:xfrm>
              <a:off x="11448552" y="2167072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2CC4CBCD-9D3E-664B-9A59-A12E27F46392}"/>
                </a:ext>
              </a:extLst>
            </p:cNvPr>
            <p:cNvSpPr/>
            <p:nvPr/>
          </p:nvSpPr>
          <p:spPr>
            <a:xfrm>
              <a:off x="11807613" y="3089587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F26C818D-F631-C04E-9F69-A6D978B05150}"/>
                </a:ext>
              </a:extLst>
            </p:cNvPr>
            <p:cNvSpPr/>
            <p:nvPr/>
          </p:nvSpPr>
          <p:spPr>
            <a:xfrm>
              <a:off x="11461856" y="3203435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7287325-A3CF-3F47-9A8A-8C7EE2AD7C46}"/>
                </a:ext>
              </a:extLst>
            </p:cNvPr>
            <p:cNvSpPr/>
            <p:nvPr/>
          </p:nvSpPr>
          <p:spPr>
            <a:xfrm>
              <a:off x="14880961" y="3246013"/>
              <a:ext cx="81304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0F5FBC8A-7824-B94D-A922-EFEF1B35EA37}"/>
                </a:ext>
              </a:extLst>
            </p:cNvPr>
            <p:cNvSpPr/>
            <p:nvPr/>
          </p:nvSpPr>
          <p:spPr>
            <a:xfrm>
              <a:off x="14958490" y="4026029"/>
              <a:ext cx="81304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2" name="Content Placeholder 2">
            <a:extLst>
              <a:ext uri="{FF2B5EF4-FFF2-40B4-BE49-F238E27FC236}">
                <a16:creationId xmlns:a16="http://schemas.microsoft.com/office/drawing/2014/main" id="{42E83185-879F-5940-902F-C059E5776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92665" cy="4617464"/>
          </a:xfrm>
        </p:spPr>
        <p:txBody>
          <a:bodyPr>
            <a:normAutofit/>
          </a:bodyPr>
          <a:lstStyle/>
          <a:p>
            <a:pPr marL="0" indent="0"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edge: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hosts: clients and servers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servers often in data centers</a:t>
            </a:r>
          </a:p>
          <a:p>
            <a:pPr marL="11113" indent="0">
              <a:spcBef>
                <a:spcPts val="2200"/>
              </a:spcBef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networks, physical media:</a:t>
            </a:r>
          </a:p>
          <a:p>
            <a:pPr marL="290513" indent="-176213">
              <a:buSzPct val="100000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wired, wireless communication links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D6763B-8C95-A249-B406-399CD97D3BBA}"/>
              </a:ext>
            </a:extLst>
          </p:cNvPr>
          <p:cNvSpPr/>
          <p:nvPr/>
        </p:nvSpPr>
        <p:spPr>
          <a:xfrm>
            <a:off x="683172" y="1681655"/>
            <a:ext cx="5787853" cy="17033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499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000" b="0" dirty="0"/>
              <a:t>A closer look at Internet structure</a:t>
            </a:r>
            <a:endParaRPr lang="en-US" sz="60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92665" cy="4617464"/>
          </a:xfrm>
        </p:spPr>
        <p:txBody>
          <a:bodyPr>
            <a:normAutofit/>
          </a:bodyPr>
          <a:lstStyle/>
          <a:p>
            <a:pPr marL="0" indent="0"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edge: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hosts: clients and servers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servers often in data centers</a:t>
            </a:r>
          </a:p>
          <a:p>
            <a:pPr marL="11113" indent="0">
              <a:spcBef>
                <a:spcPts val="2200"/>
              </a:spcBef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networks, physical media:</a:t>
            </a:r>
          </a:p>
          <a:p>
            <a:pPr marL="290513" indent="-176213">
              <a:buSzPct val="100000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wired, wireless communication links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525" indent="0">
              <a:spcBef>
                <a:spcPts val="2200"/>
              </a:spcBef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core: </a:t>
            </a:r>
          </a:p>
          <a:p>
            <a:pPr marL="342900" lvl="1" indent="-207963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95000"/>
              <a:buFont typeface="Wingdings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interconnected routers</a:t>
            </a:r>
          </a:p>
          <a:p>
            <a:pPr marL="342900" lvl="1" indent="-207963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95000"/>
              <a:buFont typeface="Wingdings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network of networks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CE6E1140-BC2F-9947-9B51-91DC5079ABB1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EF5B4FA-3960-F54C-936B-C64147078447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691B45AC-C5E3-D24E-9C63-05D00B08C71D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59EB46BB-F3EA-4248-B631-AC80BEB74EF0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C562C7DD-3FD1-0E4C-B308-744C6C87FC79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6793D61B-AD50-A246-A5C0-38DF48C17738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EDD09B84-3AA8-0948-AB6C-1D5CBFFC5293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777BA08-17B1-254B-BCB6-583E10254EC6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ine 541">
            <a:extLst>
              <a:ext uri="{FF2B5EF4-FFF2-40B4-BE49-F238E27FC236}">
                <a16:creationId xmlns:a16="http://schemas.microsoft.com/office/drawing/2014/main" id="{C44ADC96-78DA-C64F-AF97-4FFA68D2ED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ine 424">
            <a:extLst>
              <a:ext uri="{FF2B5EF4-FFF2-40B4-BE49-F238E27FC236}">
                <a16:creationId xmlns:a16="http://schemas.microsoft.com/office/drawing/2014/main" id="{845B46BE-685D-2D4E-AD26-5684794D19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Oval 800">
            <a:extLst>
              <a:ext uri="{FF2B5EF4-FFF2-40B4-BE49-F238E27FC236}">
                <a16:creationId xmlns:a16="http://schemas.microsoft.com/office/drawing/2014/main" id="{271D03F6-D85B-EC41-803D-EFAA96DAE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59" name="Picture 653" descr="iphone_stylized_small">
            <a:extLst>
              <a:ext uri="{FF2B5EF4-FFF2-40B4-BE49-F238E27FC236}">
                <a16:creationId xmlns:a16="http://schemas.microsoft.com/office/drawing/2014/main" id="{EDF1EC93-A6E5-964F-B0D6-EE56B282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018" descr="laptop_keyboard">
            <a:extLst>
              <a:ext uri="{FF2B5EF4-FFF2-40B4-BE49-F238E27FC236}">
                <a16:creationId xmlns:a16="http://schemas.microsoft.com/office/drawing/2014/main" id="{7087B8D0-FFCB-0746-A889-28909002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 1019">
            <a:extLst>
              <a:ext uri="{FF2B5EF4-FFF2-40B4-BE49-F238E27FC236}">
                <a16:creationId xmlns:a16="http://schemas.microsoft.com/office/drawing/2014/main" id="{7C75BC30-0808-D44D-AF7A-A72B4A529E54}"/>
              </a:ext>
            </a:extLst>
          </p:cNvPr>
          <p:cNvSpPr>
            <a:spLocks/>
          </p:cNvSpPr>
          <p:nvPr/>
        </p:nvSpPr>
        <p:spPr bwMode="auto">
          <a:xfrm>
            <a:off x="7609678" y="2450304"/>
            <a:ext cx="351919" cy="208167"/>
          </a:xfrm>
          <a:custGeom>
            <a:avLst/>
            <a:gdLst>
              <a:gd name="T0" fmla="*/ 775798119 w 2982"/>
              <a:gd name="T1" fmla="*/ 0 h 2442"/>
              <a:gd name="T2" fmla="*/ 0 w 2982"/>
              <a:gd name="T3" fmla="*/ 211226083 h 2442"/>
              <a:gd name="T4" fmla="*/ 2147483646 w 2982"/>
              <a:gd name="T5" fmla="*/ 263880059 h 2442"/>
              <a:gd name="T6" fmla="*/ 2147483646 w 2982"/>
              <a:gd name="T7" fmla="*/ 52653891 h 2442"/>
              <a:gd name="T8" fmla="*/ 775798119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1020" descr="screen">
            <a:extLst>
              <a:ext uri="{FF2B5EF4-FFF2-40B4-BE49-F238E27FC236}">
                <a16:creationId xmlns:a16="http://schemas.microsoft.com/office/drawing/2014/main" id="{2D732B7A-74CB-D547-ADB5-C721526D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Freeform 1021">
            <a:extLst>
              <a:ext uri="{FF2B5EF4-FFF2-40B4-BE49-F238E27FC236}">
                <a16:creationId xmlns:a16="http://schemas.microsoft.com/office/drawing/2014/main" id="{FBD1A429-9B8F-F940-AD09-4638CC3167E7}"/>
              </a:ext>
            </a:extLst>
          </p:cNvPr>
          <p:cNvSpPr>
            <a:spLocks/>
          </p:cNvSpPr>
          <p:nvPr/>
        </p:nvSpPr>
        <p:spPr bwMode="auto">
          <a:xfrm>
            <a:off x="7673752" y="2444163"/>
            <a:ext cx="298167" cy="38736"/>
          </a:xfrm>
          <a:custGeom>
            <a:avLst/>
            <a:gdLst>
              <a:gd name="T0" fmla="*/ 193616298 w 2528"/>
              <a:gd name="T1" fmla="*/ 0 h 455"/>
              <a:gd name="T2" fmla="*/ 2147483646 w 2528"/>
              <a:gd name="T3" fmla="*/ 52445139 h 455"/>
              <a:gd name="T4" fmla="*/ 2147483646 w 2528"/>
              <a:gd name="T5" fmla="*/ 52445139 h 455"/>
              <a:gd name="T6" fmla="*/ 0 w 2528"/>
              <a:gd name="T7" fmla="*/ 52445139 h 455"/>
              <a:gd name="T8" fmla="*/ 193616298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1022">
            <a:extLst>
              <a:ext uri="{FF2B5EF4-FFF2-40B4-BE49-F238E27FC236}">
                <a16:creationId xmlns:a16="http://schemas.microsoft.com/office/drawing/2014/main" id="{376C8B48-3441-F643-B92D-5DC759EDA1B5}"/>
              </a:ext>
            </a:extLst>
          </p:cNvPr>
          <p:cNvSpPr>
            <a:spLocks/>
          </p:cNvSpPr>
          <p:nvPr/>
        </p:nvSpPr>
        <p:spPr bwMode="auto">
          <a:xfrm>
            <a:off x="7606562" y="2443848"/>
            <a:ext cx="82770" cy="161243"/>
          </a:xfrm>
          <a:custGeom>
            <a:avLst/>
            <a:gdLst>
              <a:gd name="T0" fmla="*/ 773664160 w 702"/>
              <a:gd name="T1" fmla="*/ 0 h 1893"/>
              <a:gd name="T2" fmla="*/ 0 w 702"/>
              <a:gd name="T3" fmla="*/ 210739916 h 1893"/>
              <a:gd name="T4" fmla="*/ 193416040 w 702"/>
              <a:gd name="T5" fmla="*/ 210739916 h 1893"/>
              <a:gd name="T6" fmla="*/ 967080200 w 702"/>
              <a:gd name="T7" fmla="*/ 52529017 h 1893"/>
              <a:gd name="T8" fmla="*/ 773664160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1023">
            <a:extLst>
              <a:ext uri="{FF2B5EF4-FFF2-40B4-BE49-F238E27FC236}">
                <a16:creationId xmlns:a16="http://schemas.microsoft.com/office/drawing/2014/main" id="{4DFECD03-4AF0-1342-8138-6CEC8249A287}"/>
              </a:ext>
            </a:extLst>
          </p:cNvPr>
          <p:cNvSpPr>
            <a:spLocks/>
          </p:cNvSpPr>
          <p:nvPr/>
        </p:nvSpPr>
        <p:spPr bwMode="auto">
          <a:xfrm>
            <a:off x="7880579" y="2472664"/>
            <a:ext cx="89197" cy="186122"/>
          </a:xfrm>
          <a:custGeom>
            <a:avLst/>
            <a:gdLst>
              <a:gd name="T0" fmla="*/ 969024527 w 756"/>
              <a:gd name="T1" fmla="*/ 0 h 2184"/>
              <a:gd name="T2" fmla="*/ 193802074 w 756"/>
              <a:gd name="T3" fmla="*/ 263660221 h 2184"/>
              <a:gd name="T4" fmla="*/ 0 w 756"/>
              <a:gd name="T5" fmla="*/ 263660221 h 2184"/>
              <a:gd name="T6" fmla="*/ 775222454 w 756"/>
              <a:gd name="T7" fmla="*/ 52610059 h 2184"/>
              <a:gd name="T8" fmla="*/ 9690245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1024">
            <a:extLst>
              <a:ext uri="{FF2B5EF4-FFF2-40B4-BE49-F238E27FC236}">
                <a16:creationId xmlns:a16="http://schemas.microsoft.com/office/drawing/2014/main" id="{8AA57D4B-3E9B-994B-AF13-DB646178BD1D}"/>
              </a:ext>
            </a:extLst>
          </p:cNvPr>
          <p:cNvSpPr>
            <a:spLocks/>
          </p:cNvSpPr>
          <p:nvPr/>
        </p:nvSpPr>
        <p:spPr bwMode="auto">
          <a:xfrm>
            <a:off x="7605588" y="2596902"/>
            <a:ext cx="327185" cy="62828"/>
          </a:xfrm>
          <a:custGeom>
            <a:avLst/>
            <a:gdLst>
              <a:gd name="T0" fmla="*/ 193829444 w 2773"/>
              <a:gd name="T1" fmla="*/ 0 h 738"/>
              <a:gd name="T2" fmla="*/ 0 w 2773"/>
              <a:gd name="T3" fmla="*/ 52443587 h 738"/>
              <a:gd name="T4" fmla="*/ 2147483646 w 2773"/>
              <a:gd name="T5" fmla="*/ 104894411 h 738"/>
              <a:gd name="T6" fmla="*/ 2147483646 w 2773"/>
              <a:gd name="T7" fmla="*/ 52443587 h 738"/>
              <a:gd name="T8" fmla="*/ 193829444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1025">
            <a:extLst>
              <a:ext uri="{FF2B5EF4-FFF2-40B4-BE49-F238E27FC236}">
                <a16:creationId xmlns:a16="http://schemas.microsoft.com/office/drawing/2014/main" id="{59DA24E7-1981-0E44-8060-2B7CE58EBF80}"/>
              </a:ext>
            </a:extLst>
          </p:cNvPr>
          <p:cNvSpPr>
            <a:spLocks/>
          </p:cNvSpPr>
          <p:nvPr/>
        </p:nvSpPr>
        <p:spPr bwMode="auto">
          <a:xfrm>
            <a:off x="7890512" y="2474238"/>
            <a:ext cx="83549" cy="186909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95581541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1026">
            <a:extLst>
              <a:ext uri="{FF2B5EF4-FFF2-40B4-BE49-F238E27FC236}">
                <a16:creationId xmlns:a16="http://schemas.microsoft.com/office/drawing/2014/main" id="{DB3D3129-2B70-5643-96C2-83638DE57FF8}"/>
              </a:ext>
            </a:extLst>
          </p:cNvPr>
          <p:cNvSpPr>
            <a:spLocks/>
          </p:cNvSpPr>
          <p:nvPr/>
        </p:nvSpPr>
        <p:spPr bwMode="auto">
          <a:xfrm>
            <a:off x="7605977" y="2605248"/>
            <a:ext cx="290961" cy="62041"/>
          </a:xfrm>
          <a:custGeom>
            <a:avLst/>
            <a:gdLst>
              <a:gd name="T0" fmla="*/ 0 w 2216"/>
              <a:gd name="T1" fmla="*/ 0 h 550"/>
              <a:gd name="T2" fmla="*/ 296523134 w 2216"/>
              <a:gd name="T3" fmla="*/ 324379338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3" name="Group 1027">
            <a:extLst>
              <a:ext uri="{FF2B5EF4-FFF2-40B4-BE49-F238E27FC236}">
                <a16:creationId xmlns:a16="http://schemas.microsoft.com/office/drawing/2014/main" id="{8C6DEC60-5C97-D546-9977-EBD182221DD2}"/>
              </a:ext>
            </a:extLst>
          </p:cNvPr>
          <p:cNvGrpSpPr>
            <a:grpSpLocks/>
          </p:cNvGrpSpPr>
          <p:nvPr/>
        </p:nvGrpSpPr>
        <p:grpSpPr bwMode="auto"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169" name="Freeform 1028">
              <a:extLst>
                <a:ext uri="{FF2B5EF4-FFF2-40B4-BE49-F238E27FC236}">
                  <a16:creationId xmlns:a16="http://schemas.microsoft.com/office/drawing/2014/main" id="{5D16627E-DE34-BC4F-9513-7A7D4707F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029">
              <a:extLst>
                <a:ext uri="{FF2B5EF4-FFF2-40B4-BE49-F238E27FC236}">
                  <a16:creationId xmlns:a16="http://schemas.microsoft.com/office/drawing/2014/main" id="{D8D65D68-18A4-E54D-8916-1DEF3684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030">
              <a:extLst>
                <a:ext uri="{FF2B5EF4-FFF2-40B4-BE49-F238E27FC236}">
                  <a16:creationId xmlns:a16="http://schemas.microsoft.com/office/drawing/2014/main" id="{3C79D147-9974-F341-96E9-F9AD19F14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1031">
              <a:extLst>
                <a:ext uri="{FF2B5EF4-FFF2-40B4-BE49-F238E27FC236}">
                  <a16:creationId xmlns:a16="http://schemas.microsoft.com/office/drawing/2014/main" id="{5E0CE9D2-21FD-2644-9691-743CC3E13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1032">
              <a:extLst>
                <a:ext uri="{FF2B5EF4-FFF2-40B4-BE49-F238E27FC236}">
                  <a16:creationId xmlns:a16="http://schemas.microsoft.com/office/drawing/2014/main" id="{5691098F-1432-0D44-8573-312C3A566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033">
              <a:extLst>
                <a:ext uri="{FF2B5EF4-FFF2-40B4-BE49-F238E27FC236}">
                  <a16:creationId xmlns:a16="http://schemas.microsoft.com/office/drawing/2014/main" id="{2D4A77A2-D0F1-164A-A67D-A50954386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Freeform 1034">
            <a:extLst>
              <a:ext uri="{FF2B5EF4-FFF2-40B4-BE49-F238E27FC236}">
                <a16:creationId xmlns:a16="http://schemas.microsoft.com/office/drawing/2014/main" id="{A283BD8E-0AD2-B743-8237-483C3A6A6CD3}"/>
              </a:ext>
            </a:extLst>
          </p:cNvPr>
          <p:cNvSpPr>
            <a:spLocks/>
          </p:cNvSpPr>
          <p:nvPr/>
        </p:nvSpPr>
        <p:spPr bwMode="auto">
          <a:xfrm>
            <a:off x="7770154" y="2677051"/>
            <a:ext cx="119578" cy="80936"/>
          </a:xfrm>
          <a:custGeom>
            <a:avLst/>
            <a:gdLst>
              <a:gd name="T0" fmla="*/ 213221464 w 990"/>
              <a:gd name="T1" fmla="*/ 1090686587 h 792"/>
              <a:gd name="T2" fmla="*/ 1915477586 w 990"/>
              <a:gd name="T3" fmla="*/ 0 h 792"/>
              <a:gd name="T4" fmla="*/ 1915477586 w 990"/>
              <a:gd name="T5" fmla="*/ 108859840 h 792"/>
              <a:gd name="T6" fmla="*/ 0 w 990"/>
              <a:gd name="T7" fmla="*/ 1090686587 h 792"/>
              <a:gd name="T8" fmla="*/ 213221464 w 990"/>
              <a:gd name="T9" fmla="*/ 109068658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1035">
            <a:extLst>
              <a:ext uri="{FF2B5EF4-FFF2-40B4-BE49-F238E27FC236}">
                <a16:creationId xmlns:a16="http://schemas.microsoft.com/office/drawing/2014/main" id="{AA215C2D-4069-DE48-884E-A1816F7D4D0B}"/>
              </a:ext>
            </a:extLst>
          </p:cNvPr>
          <p:cNvSpPr>
            <a:spLocks/>
          </p:cNvSpPr>
          <p:nvPr/>
        </p:nvSpPr>
        <p:spPr bwMode="auto">
          <a:xfrm>
            <a:off x="7464976" y="2683507"/>
            <a:ext cx="305957" cy="73850"/>
          </a:xfrm>
          <a:custGeom>
            <a:avLst/>
            <a:gdLst>
              <a:gd name="T0" fmla="*/ 213486572 w 2532"/>
              <a:gd name="T1" fmla="*/ 0 h 723"/>
              <a:gd name="T2" fmla="*/ 213486572 w 2532"/>
              <a:gd name="T3" fmla="*/ 0 h 723"/>
              <a:gd name="T4" fmla="*/ 2147483646 w 2532"/>
              <a:gd name="T5" fmla="*/ 979380008 h 723"/>
              <a:gd name="T6" fmla="*/ 2147483646 w 2532"/>
              <a:gd name="T7" fmla="*/ 1088085165 h 723"/>
              <a:gd name="T8" fmla="*/ 0 w 2532"/>
              <a:gd name="T9" fmla="*/ 108705259 h 723"/>
              <a:gd name="T10" fmla="*/ 21348657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 1036">
            <a:extLst>
              <a:ext uri="{FF2B5EF4-FFF2-40B4-BE49-F238E27FC236}">
                <a16:creationId xmlns:a16="http://schemas.microsoft.com/office/drawing/2014/main" id="{421821F5-5AD5-4D4E-A4F9-5D46E41A4ECC}"/>
              </a:ext>
            </a:extLst>
          </p:cNvPr>
          <p:cNvSpPr>
            <a:spLocks/>
          </p:cNvSpPr>
          <p:nvPr/>
        </p:nvSpPr>
        <p:spPr bwMode="auto">
          <a:xfrm>
            <a:off x="7465171" y="2669965"/>
            <a:ext cx="3311" cy="14959"/>
          </a:xfrm>
          <a:custGeom>
            <a:avLst/>
            <a:gdLst>
              <a:gd name="T0" fmla="*/ 262278191 w 26"/>
              <a:gd name="T1" fmla="*/ 107489981 h 147"/>
              <a:gd name="T2" fmla="*/ 262278191 w 26"/>
              <a:gd name="T3" fmla="*/ 214969480 h 147"/>
              <a:gd name="T4" fmla="*/ 0 w 26"/>
              <a:gd name="T5" fmla="*/ 214969480 h 147"/>
              <a:gd name="T6" fmla="*/ 262278191 w 26"/>
              <a:gd name="T7" fmla="*/ 0 h 147"/>
              <a:gd name="T8" fmla="*/ 262278191 w 26"/>
              <a:gd name="T9" fmla="*/ 10748998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 1037">
            <a:extLst>
              <a:ext uri="{FF2B5EF4-FFF2-40B4-BE49-F238E27FC236}">
                <a16:creationId xmlns:a16="http://schemas.microsoft.com/office/drawing/2014/main" id="{499D2FC7-7022-A944-98B2-E74E9B2E5256}"/>
              </a:ext>
            </a:extLst>
          </p:cNvPr>
          <p:cNvSpPr>
            <a:spLocks/>
          </p:cNvSpPr>
          <p:nvPr/>
        </p:nvSpPr>
        <p:spPr bwMode="auto">
          <a:xfrm>
            <a:off x="7465366" y="2609027"/>
            <a:ext cx="142170" cy="61883"/>
          </a:xfrm>
          <a:custGeom>
            <a:avLst/>
            <a:gdLst>
              <a:gd name="T0" fmla="*/ 2136125890 w 1176"/>
              <a:gd name="T1" fmla="*/ 0 h 606"/>
              <a:gd name="T2" fmla="*/ 0 w 1176"/>
              <a:gd name="T3" fmla="*/ 870000945 h 606"/>
              <a:gd name="T4" fmla="*/ 213789467 w 1176"/>
              <a:gd name="T5" fmla="*/ 870000945 h 606"/>
              <a:gd name="T6" fmla="*/ 2136125890 w 1176"/>
              <a:gd name="T7" fmla="*/ 108617123 h 606"/>
              <a:gd name="T8" fmla="*/ 2136125890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 1038">
            <a:extLst>
              <a:ext uri="{FF2B5EF4-FFF2-40B4-BE49-F238E27FC236}">
                <a16:creationId xmlns:a16="http://schemas.microsoft.com/office/drawing/2014/main" id="{37918171-6E71-A846-A2B5-7C65DD7456B5}"/>
              </a:ext>
            </a:extLst>
          </p:cNvPr>
          <p:cNvSpPr>
            <a:spLocks/>
          </p:cNvSpPr>
          <p:nvPr/>
        </p:nvSpPr>
        <p:spPr bwMode="auto">
          <a:xfrm>
            <a:off x="7474909" y="2673115"/>
            <a:ext cx="290182" cy="71016"/>
          </a:xfrm>
          <a:custGeom>
            <a:avLst/>
            <a:gdLst>
              <a:gd name="T0" fmla="*/ 173112702 w 2532"/>
              <a:gd name="T1" fmla="*/ 0 h 723"/>
              <a:gd name="T2" fmla="*/ 173112702 w 2532"/>
              <a:gd name="T3" fmla="*/ 0 h 723"/>
              <a:gd name="T4" fmla="*/ 2069773885 w 2532"/>
              <a:gd name="T5" fmla="*/ 558173482 h 723"/>
              <a:gd name="T6" fmla="*/ 2069773885 w 2532"/>
              <a:gd name="T7" fmla="*/ 558173482 h 723"/>
              <a:gd name="T8" fmla="*/ 0 w 2532"/>
              <a:gd name="T9" fmla="*/ 92871346 h 723"/>
              <a:gd name="T10" fmla="*/ 17311270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1039">
            <a:extLst>
              <a:ext uri="{FF2B5EF4-FFF2-40B4-BE49-F238E27FC236}">
                <a16:creationId xmlns:a16="http://schemas.microsoft.com/office/drawing/2014/main" id="{68ECFF60-AA48-2D4C-9A67-90DB18F81D47}"/>
              </a:ext>
            </a:extLst>
          </p:cNvPr>
          <p:cNvSpPr>
            <a:spLocks/>
          </p:cNvSpPr>
          <p:nvPr/>
        </p:nvSpPr>
        <p:spPr bwMode="auto">
          <a:xfrm flipV="1">
            <a:off x="7764701" y="26680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0" name="Picture 568" descr="light2.png">
            <a:extLst>
              <a:ext uri="{FF2B5EF4-FFF2-40B4-BE49-F238E27FC236}">
                <a16:creationId xmlns:a16="http://schemas.microsoft.com/office/drawing/2014/main" id="{D96B693D-26FC-E443-A112-C4AFFE90D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03" descr="car_icon_small">
            <a:extLst>
              <a:ext uri="{FF2B5EF4-FFF2-40B4-BE49-F238E27FC236}">
                <a16:creationId xmlns:a16="http://schemas.microsoft.com/office/drawing/2014/main" id="{147E2796-D425-6645-93B3-B97E69B1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116" descr="laptop_keyboard">
            <a:extLst>
              <a:ext uri="{FF2B5EF4-FFF2-40B4-BE49-F238E27FC236}">
                <a16:creationId xmlns:a16="http://schemas.microsoft.com/office/drawing/2014/main" id="{7F05CE3B-E67B-1B40-9D5B-2914F0B9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Freeform 1117">
            <a:extLst>
              <a:ext uri="{FF2B5EF4-FFF2-40B4-BE49-F238E27FC236}">
                <a16:creationId xmlns:a16="http://schemas.microsoft.com/office/drawing/2014/main" id="{B52A07C5-D801-5B41-BD20-C20958925D05}"/>
              </a:ext>
            </a:extLst>
          </p:cNvPr>
          <p:cNvSpPr>
            <a:spLocks/>
          </p:cNvSpPr>
          <p:nvPr/>
        </p:nvSpPr>
        <p:spPr bwMode="auto">
          <a:xfrm>
            <a:off x="7605388" y="3489299"/>
            <a:ext cx="230764" cy="155883"/>
          </a:xfrm>
          <a:custGeom>
            <a:avLst/>
            <a:gdLst>
              <a:gd name="T0" fmla="*/ 143665061 w 2982"/>
              <a:gd name="T1" fmla="*/ 0 h 2442"/>
              <a:gd name="T2" fmla="*/ 0 w 2982"/>
              <a:gd name="T3" fmla="*/ 66329557 h 2442"/>
              <a:gd name="T4" fmla="*/ 573719931 w 2982"/>
              <a:gd name="T5" fmla="*/ 82975142 h 2442"/>
              <a:gd name="T6" fmla="*/ 717384993 w 2982"/>
              <a:gd name="T7" fmla="*/ 16645585 h 2442"/>
              <a:gd name="T8" fmla="*/ 14366506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4" name="Picture 1118" descr="screen">
            <a:extLst>
              <a:ext uri="{FF2B5EF4-FFF2-40B4-BE49-F238E27FC236}">
                <a16:creationId xmlns:a16="http://schemas.microsoft.com/office/drawing/2014/main" id="{2EA30B4E-5447-0340-8DAD-349A843F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Freeform 1119">
            <a:extLst>
              <a:ext uri="{FF2B5EF4-FFF2-40B4-BE49-F238E27FC236}">
                <a16:creationId xmlns:a16="http://schemas.microsoft.com/office/drawing/2014/main" id="{1137F6C6-A7C9-9A4D-BCE3-048DB90EF759}"/>
              </a:ext>
            </a:extLst>
          </p:cNvPr>
          <p:cNvSpPr>
            <a:spLocks/>
          </p:cNvSpPr>
          <p:nvPr/>
        </p:nvSpPr>
        <p:spPr bwMode="auto">
          <a:xfrm>
            <a:off x="7647403" y="3484701"/>
            <a:ext cx="195517" cy="29007"/>
          </a:xfrm>
          <a:custGeom>
            <a:avLst/>
            <a:gdLst>
              <a:gd name="T0" fmla="*/ 35620212 w 2528"/>
              <a:gd name="T1" fmla="*/ 0 h 455"/>
              <a:gd name="T2" fmla="*/ 608343257 w 2528"/>
              <a:gd name="T3" fmla="*/ 16582250 h 455"/>
              <a:gd name="T4" fmla="*/ 572256449 w 2528"/>
              <a:gd name="T5" fmla="*/ 16582250 h 455"/>
              <a:gd name="T6" fmla="*/ 0 w 2528"/>
              <a:gd name="T7" fmla="*/ 16582250 h 455"/>
              <a:gd name="T8" fmla="*/ 35620212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1120">
            <a:extLst>
              <a:ext uri="{FF2B5EF4-FFF2-40B4-BE49-F238E27FC236}">
                <a16:creationId xmlns:a16="http://schemas.microsoft.com/office/drawing/2014/main" id="{7A0060E2-767D-1545-8656-29ED1A471251}"/>
              </a:ext>
            </a:extLst>
          </p:cNvPr>
          <p:cNvSpPr>
            <a:spLocks/>
          </p:cNvSpPr>
          <p:nvPr/>
        </p:nvSpPr>
        <p:spPr bwMode="auto">
          <a:xfrm>
            <a:off x="7603345" y="3484465"/>
            <a:ext cx="54275" cy="120745"/>
          </a:xfrm>
          <a:custGeom>
            <a:avLst/>
            <a:gdLst>
              <a:gd name="T0" fmla="*/ 142804406 w 702"/>
              <a:gd name="T1" fmla="*/ 0 h 1893"/>
              <a:gd name="T2" fmla="*/ 0 w 702"/>
              <a:gd name="T3" fmla="*/ 66174575 h 1893"/>
              <a:gd name="T4" fmla="*/ 35584530 w 702"/>
              <a:gd name="T5" fmla="*/ 66174575 h 1893"/>
              <a:gd name="T6" fmla="*/ 178855222 w 702"/>
              <a:gd name="T7" fmla="*/ 16607700 h 1893"/>
              <a:gd name="T8" fmla="*/ 14280440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121">
            <a:extLst>
              <a:ext uri="{FF2B5EF4-FFF2-40B4-BE49-F238E27FC236}">
                <a16:creationId xmlns:a16="http://schemas.microsoft.com/office/drawing/2014/main" id="{15790F5A-ABAC-8D49-A4F9-E2F576550DB0}"/>
              </a:ext>
            </a:extLst>
          </p:cNvPr>
          <p:cNvSpPr>
            <a:spLocks/>
          </p:cNvSpPr>
          <p:nvPr/>
        </p:nvSpPr>
        <p:spPr bwMode="auto">
          <a:xfrm>
            <a:off x="7783026" y="3506043"/>
            <a:ext cx="58489" cy="139375"/>
          </a:xfrm>
          <a:custGeom>
            <a:avLst/>
            <a:gdLst>
              <a:gd name="T0" fmla="*/ 179213623 w 756"/>
              <a:gd name="T1" fmla="*/ 0 h 2184"/>
              <a:gd name="T2" fmla="*/ 35656008 w 756"/>
              <a:gd name="T3" fmla="*/ 82904513 h 2184"/>
              <a:gd name="T4" fmla="*/ 0 w 756"/>
              <a:gd name="T5" fmla="*/ 82904513 h 2184"/>
              <a:gd name="T6" fmla="*/ 143090785 w 756"/>
              <a:gd name="T7" fmla="*/ 16632211 h 2184"/>
              <a:gd name="T8" fmla="*/ 179213623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122">
            <a:extLst>
              <a:ext uri="{FF2B5EF4-FFF2-40B4-BE49-F238E27FC236}">
                <a16:creationId xmlns:a16="http://schemas.microsoft.com/office/drawing/2014/main" id="{8898B7ED-5BCF-8C4E-B1AA-B82AD50FD155}"/>
              </a:ext>
            </a:extLst>
          </p:cNvPr>
          <p:cNvSpPr>
            <a:spLocks/>
          </p:cNvSpPr>
          <p:nvPr/>
        </p:nvSpPr>
        <p:spPr bwMode="auto">
          <a:xfrm>
            <a:off x="7602706" y="3599078"/>
            <a:ext cx="214545" cy="47048"/>
          </a:xfrm>
          <a:custGeom>
            <a:avLst/>
            <a:gdLst>
              <a:gd name="T0" fmla="*/ 35658648 w 2773"/>
              <a:gd name="T1" fmla="*/ 0 h 738"/>
              <a:gd name="T2" fmla="*/ 0 w 2773"/>
              <a:gd name="T3" fmla="*/ 16581742 h 738"/>
              <a:gd name="T4" fmla="*/ 573357470 w 2773"/>
              <a:gd name="T5" fmla="*/ 33163485 h 738"/>
              <a:gd name="T6" fmla="*/ 573357470 w 2773"/>
              <a:gd name="T7" fmla="*/ 16581742 h 738"/>
              <a:gd name="T8" fmla="*/ 3565864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123">
            <a:extLst>
              <a:ext uri="{FF2B5EF4-FFF2-40B4-BE49-F238E27FC236}">
                <a16:creationId xmlns:a16="http://schemas.microsoft.com/office/drawing/2014/main" id="{5A7F91EF-AD6B-D64E-B73E-C762D73A7A33}"/>
              </a:ext>
            </a:extLst>
          </p:cNvPr>
          <p:cNvSpPr>
            <a:spLocks/>
          </p:cNvSpPr>
          <p:nvPr/>
        </p:nvSpPr>
        <p:spPr bwMode="auto">
          <a:xfrm>
            <a:off x="7789539" y="3507222"/>
            <a:ext cx="54786" cy="139965"/>
          </a:xfrm>
          <a:custGeom>
            <a:avLst/>
            <a:gdLst>
              <a:gd name="T0" fmla="*/ 656550006 w 637"/>
              <a:gd name="T1" fmla="*/ 0 h 1659"/>
              <a:gd name="T2" fmla="*/ 656550006 w 637"/>
              <a:gd name="T3" fmla="*/ 0 h 1659"/>
              <a:gd name="T4" fmla="*/ 54716163 w 637"/>
              <a:gd name="T5" fmla="*/ 2147483646 h 1659"/>
              <a:gd name="T6" fmla="*/ 0 w 637"/>
              <a:gd name="T7" fmla="*/ 2147483646 h 1659"/>
              <a:gd name="T8" fmla="*/ 65655000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24">
            <a:extLst>
              <a:ext uri="{FF2B5EF4-FFF2-40B4-BE49-F238E27FC236}">
                <a16:creationId xmlns:a16="http://schemas.microsoft.com/office/drawing/2014/main" id="{BBB1B153-2E6F-7246-9B11-B68D01DF60E3}"/>
              </a:ext>
            </a:extLst>
          </p:cNvPr>
          <p:cNvSpPr>
            <a:spLocks/>
          </p:cNvSpPr>
          <p:nvPr/>
        </p:nvSpPr>
        <p:spPr bwMode="auto">
          <a:xfrm>
            <a:off x="7602962" y="3605327"/>
            <a:ext cx="190792" cy="46458"/>
          </a:xfrm>
          <a:custGeom>
            <a:avLst/>
            <a:gdLst>
              <a:gd name="T0" fmla="*/ 0 w 2216"/>
              <a:gd name="T1" fmla="*/ 0 h 550"/>
              <a:gd name="T2" fmla="*/ 54884212 w 2216"/>
              <a:gd name="T3" fmla="*/ 101852492 h 550"/>
              <a:gd name="T4" fmla="*/ 2147483646 w 2216"/>
              <a:gd name="T5" fmla="*/ 1017940055 h 550"/>
              <a:gd name="T6" fmla="*/ 2147483646 w 2216"/>
              <a:gd name="T7" fmla="*/ 86546456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57060979-075D-9D4D-B12E-DA0CCD4C6B8F}"/>
              </a:ext>
            </a:extLst>
          </p:cNvPr>
          <p:cNvGrpSpPr>
            <a:grpSpLocks/>
          </p:cNvGrpSpPr>
          <p:nvPr/>
        </p:nvGrpSpPr>
        <p:grpSpPr bwMode="auto"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140" name="Freeform 1126">
              <a:extLst>
                <a:ext uri="{FF2B5EF4-FFF2-40B4-BE49-F238E27FC236}">
                  <a16:creationId xmlns:a16="http://schemas.microsoft.com/office/drawing/2014/main" id="{8DFFF656-1361-C546-8336-177F79E4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27">
              <a:extLst>
                <a:ext uri="{FF2B5EF4-FFF2-40B4-BE49-F238E27FC236}">
                  <a16:creationId xmlns:a16="http://schemas.microsoft.com/office/drawing/2014/main" id="{60C6C6B3-72DE-664B-B4DE-3C04B0C5B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8">
              <a:extLst>
                <a:ext uri="{FF2B5EF4-FFF2-40B4-BE49-F238E27FC236}">
                  <a16:creationId xmlns:a16="http://schemas.microsoft.com/office/drawing/2014/main" id="{0D48292A-917D-D046-A974-043CEE5A4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29">
              <a:extLst>
                <a:ext uri="{FF2B5EF4-FFF2-40B4-BE49-F238E27FC236}">
                  <a16:creationId xmlns:a16="http://schemas.microsoft.com/office/drawing/2014/main" id="{DB6BAAEB-BADD-0A4F-8A9D-D72AFCA99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30">
              <a:extLst>
                <a:ext uri="{FF2B5EF4-FFF2-40B4-BE49-F238E27FC236}">
                  <a16:creationId xmlns:a16="http://schemas.microsoft.com/office/drawing/2014/main" id="{05D5969F-F3B9-414D-975E-A6700098F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31">
              <a:extLst>
                <a:ext uri="{FF2B5EF4-FFF2-40B4-BE49-F238E27FC236}">
                  <a16:creationId xmlns:a16="http://schemas.microsoft.com/office/drawing/2014/main" id="{41BB174D-6019-384D-A5AC-1B4D92D93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Freeform 1132">
            <a:extLst>
              <a:ext uri="{FF2B5EF4-FFF2-40B4-BE49-F238E27FC236}">
                <a16:creationId xmlns:a16="http://schemas.microsoft.com/office/drawing/2014/main" id="{F8739864-4836-E447-8FC8-5886923FF496}"/>
              </a:ext>
            </a:extLst>
          </p:cNvPr>
          <p:cNvSpPr>
            <a:spLocks/>
          </p:cNvSpPr>
          <p:nvPr/>
        </p:nvSpPr>
        <p:spPr bwMode="auto">
          <a:xfrm>
            <a:off x="7710617" y="3659096"/>
            <a:ext cx="78411" cy="60608"/>
          </a:xfrm>
          <a:custGeom>
            <a:avLst/>
            <a:gdLst>
              <a:gd name="T0" fmla="*/ 39250883 w 990"/>
              <a:gd name="T1" fmla="*/ 342828616 h 792"/>
              <a:gd name="T2" fmla="*/ 354255671 w 990"/>
              <a:gd name="T3" fmla="*/ 0 h 792"/>
              <a:gd name="T4" fmla="*/ 354255671 w 990"/>
              <a:gd name="T5" fmla="*/ 34504242 h 792"/>
              <a:gd name="T6" fmla="*/ 0 w 990"/>
              <a:gd name="T7" fmla="*/ 342828616 h 792"/>
              <a:gd name="T8" fmla="*/ 39250883 w 990"/>
              <a:gd name="T9" fmla="*/ 34282861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reeform 1133">
            <a:extLst>
              <a:ext uri="{FF2B5EF4-FFF2-40B4-BE49-F238E27FC236}">
                <a16:creationId xmlns:a16="http://schemas.microsoft.com/office/drawing/2014/main" id="{C59CADF3-CD09-FB48-A672-C2C50B66CEB8}"/>
              </a:ext>
            </a:extLst>
          </p:cNvPr>
          <p:cNvSpPr>
            <a:spLocks/>
          </p:cNvSpPr>
          <p:nvPr/>
        </p:nvSpPr>
        <p:spPr bwMode="auto">
          <a:xfrm>
            <a:off x="7510503" y="3663931"/>
            <a:ext cx="200625" cy="55302"/>
          </a:xfrm>
          <a:custGeom>
            <a:avLst/>
            <a:gdLst>
              <a:gd name="T0" fmla="*/ 39302216 w 2532"/>
              <a:gd name="T1" fmla="*/ 0 h 723"/>
              <a:gd name="T2" fmla="*/ 39302216 w 2532"/>
              <a:gd name="T3" fmla="*/ 0 h 723"/>
              <a:gd name="T4" fmla="*/ 867084690 w 2532"/>
              <a:gd name="T5" fmla="*/ 307891170 h 723"/>
              <a:gd name="T6" fmla="*/ 867084690 w 2532"/>
              <a:gd name="T7" fmla="*/ 342351506 h 723"/>
              <a:gd name="T8" fmla="*/ 0 w 2532"/>
              <a:gd name="T9" fmla="*/ 34009889 h 723"/>
              <a:gd name="T10" fmla="*/ 393022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 1134">
            <a:extLst>
              <a:ext uri="{FF2B5EF4-FFF2-40B4-BE49-F238E27FC236}">
                <a16:creationId xmlns:a16="http://schemas.microsoft.com/office/drawing/2014/main" id="{628AB6FD-35F6-0345-BD13-22EAAF9EC275}"/>
              </a:ext>
            </a:extLst>
          </p:cNvPr>
          <p:cNvSpPr>
            <a:spLocks/>
          </p:cNvSpPr>
          <p:nvPr/>
        </p:nvSpPr>
        <p:spPr bwMode="auto">
          <a:xfrm>
            <a:off x="7510631" y="3653790"/>
            <a:ext cx="2171" cy="11202"/>
          </a:xfrm>
          <a:custGeom>
            <a:avLst/>
            <a:gdLst>
              <a:gd name="T0" fmla="*/ 48903362 w 26"/>
              <a:gd name="T1" fmla="*/ 33634500 h 147"/>
              <a:gd name="T2" fmla="*/ 48903362 w 26"/>
              <a:gd name="T3" fmla="*/ 67263209 h 147"/>
              <a:gd name="T4" fmla="*/ 0 w 26"/>
              <a:gd name="T5" fmla="*/ 67263209 h 147"/>
              <a:gd name="T6" fmla="*/ 48903362 w 26"/>
              <a:gd name="T7" fmla="*/ 0 h 147"/>
              <a:gd name="T8" fmla="*/ 48903362 w 26"/>
              <a:gd name="T9" fmla="*/ 33634500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 1135">
            <a:extLst>
              <a:ext uri="{FF2B5EF4-FFF2-40B4-BE49-F238E27FC236}">
                <a16:creationId xmlns:a16="http://schemas.microsoft.com/office/drawing/2014/main" id="{76529D44-B4FD-DE4D-812E-E461A0FCCA6C}"/>
              </a:ext>
            </a:extLst>
          </p:cNvPr>
          <p:cNvSpPr>
            <a:spLocks/>
          </p:cNvSpPr>
          <p:nvPr/>
        </p:nvSpPr>
        <p:spPr bwMode="auto">
          <a:xfrm>
            <a:off x="7510758" y="3608157"/>
            <a:ext cx="93225" cy="46340"/>
          </a:xfrm>
          <a:custGeom>
            <a:avLst/>
            <a:gdLst>
              <a:gd name="T0" fmla="*/ 395043791 w 1176"/>
              <a:gd name="T1" fmla="*/ 0 h 606"/>
              <a:gd name="T2" fmla="*/ 0 w 1176"/>
              <a:gd name="T3" fmla="*/ 273654982 h 606"/>
              <a:gd name="T4" fmla="*/ 39357994 w 1176"/>
              <a:gd name="T5" fmla="*/ 273654982 h 606"/>
              <a:gd name="T6" fmla="*/ 395043791 w 1176"/>
              <a:gd name="T7" fmla="*/ 33985420 h 606"/>
              <a:gd name="T8" fmla="*/ 39504379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Freeform 1136">
            <a:extLst>
              <a:ext uri="{FF2B5EF4-FFF2-40B4-BE49-F238E27FC236}">
                <a16:creationId xmlns:a16="http://schemas.microsoft.com/office/drawing/2014/main" id="{44CD9A89-0E3B-2C40-8436-71B7526BA660}"/>
              </a:ext>
            </a:extLst>
          </p:cNvPr>
          <p:cNvSpPr>
            <a:spLocks/>
          </p:cNvSpPr>
          <p:nvPr/>
        </p:nvSpPr>
        <p:spPr bwMode="auto">
          <a:xfrm>
            <a:off x="7517016" y="3656149"/>
            <a:ext cx="190281" cy="53180"/>
          </a:xfrm>
          <a:custGeom>
            <a:avLst/>
            <a:gdLst>
              <a:gd name="T0" fmla="*/ 31829833 w 2532"/>
              <a:gd name="T1" fmla="*/ 0 h 723"/>
              <a:gd name="T2" fmla="*/ 31829833 w 2532"/>
              <a:gd name="T3" fmla="*/ 0 h 723"/>
              <a:gd name="T4" fmla="*/ 382827787 w 2532"/>
              <a:gd name="T5" fmla="*/ 175498781 h 723"/>
              <a:gd name="T6" fmla="*/ 382827787 w 2532"/>
              <a:gd name="T7" fmla="*/ 175498781 h 723"/>
              <a:gd name="T8" fmla="*/ 0 w 2532"/>
              <a:gd name="T9" fmla="*/ 29448186 h 723"/>
              <a:gd name="T10" fmla="*/ 31829833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 1137">
            <a:extLst>
              <a:ext uri="{FF2B5EF4-FFF2-40B4-BE49-F238E27FC236}">
                <a16:creationId xmlns:a16="http://schemas.microsoft.com/office/drawing/2014/main" id="{92BF681C-02FC-8F49-A2CD-8F3446ECE5D3}"/>
              </a:ext>
            </a:extLst>
          </p:cNvPr>
          <p:cNvSpPr>
            <a:spLocks/>
          </p:cNvSpPr>
          <p:nvPr/>
        </p:nvSpPr>
        <p:spPr bwMode="auto">
          <a:xfrm flipV="1">
            <a:off x="7707042" y="36523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02641137 h 723"/>
              <a:gd name="T6" fmla="*/ 0 w 2532"/>
              <a:gd name="T7" fmla="*/ 302641137 h 723"/>
              <a:gd name="T8" fmla="*/ 0 w 2532"/>
              <a:gd name="T9" fmla="*/ 33575256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8" name="Picture 1140" descr="desktop_computer_stylized_medium">
            <a:extLst>
              <a:ext uri="{FF2B5EF4-FFF2-40B4-BE49-F238E27FC236}">
                <a16:creationId xmlns:a16="http://schemas.microsoft.com/office/drawing/2014/main" id="{BDC7F552-21C9-C942-90FF-0162099A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Freeform 1141">
            <a:extLst>
              <a:ext uri="{FF2B5EF4-FFF2-40B4-BE49-F238E27FC236}">
                <a16:creationId xmlns:a16="http://schemas.microsoft.com/office/drawing/2014/main" id="{654B43BA-608E-5D4D-B11B-71762CFBEEDE}"/>
              </a:ext>
            </a:extLst>
          </p:cNvPr>
          <p:cNvSpPr>
            <a:spLocks/>
          </p:cNvSpPr>
          <p:nvPr/>
        </p:nvSpPr>
        <p:spPr bwMode="auto">
          <a:xfrm flipH="1">
            <a:off x="8145217" y="3599942"/>
            <a:ext cx="169400" cy="156753"/>
          </a:xfrm>
          <a:custGeom>
            <a:avLst/>
            <a:gdLst>
              <a:gd name="T0" fmla="*/ 0 w 356"/>
              <a:gd name="T1" fmla="*/ 0 h 368"/>
              <a:gd name="T2" fmla="*/ 300 w 356"/>
              <a:gd name="T3" fmla="*/ 14 h 368"/>
              <a:gd name="T4" fmla="*/ 356 w 356"/>
              <a:gd name="T5" fmla="*/ 294 h 368"/>
              <a:gd name="T6" fmla="*/ 78 w 356"/>
              <a:gd name="T7" fmla="*/ 368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" name="Picture 571" descr="fridge2.png">
            <a:extLst>
              <a:ext uri="{FF2B5EF4-FFF2-40B4-BE49-F238E27FC236}">
                <a16:creationId xmlns:a16="http://schemas.microsoft.com/office/drawing/2014/main" id="{29DD0F98-F93B-0145-A925-F4125ED490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7" name="Picture 1066" descr="laptop_keyboard">
            <a:extLst>
              <a:ext uri="{FF2B5EF4-FFF2-40B4-BE49-F238E27FC236}">
                <a16:creationId xmlns:a16="http://schemas.microsoft.com/office/drawing/2014/main" id="{71E89937-428E-3447-B221-C34E0D71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Freeform 1067">
            <a:extLst>
              <a:ext uri="{FF2B5EF4-FFF2-40B4-BE49-F238E27FC236}">
                <a16:creationId xmlns:a16="http://schemas.microsoft.com/office/drawing/2014/main" id="{43C21467-3265-FC4F-AF31-44A0281634BA}"/>
              </a:ext>
            </a:extLst>
          </p:cNvPr>
          <p:cNvSpPr>
            <a:spLocks/>
          </p:cNvSpPr>
          <p:nvPr/>
        </p:nvSpPr>
        <p:spPr bwMode="auto">
          <a:xfrm>
            <a:off x="9300597" y="5923494"/>
            <a:ext cx="204043" cy="157052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9" name="Picture 1068" descr="screen">
            <a:extLst>
              <a:ext uri="{FF2B5EF4-FFF2-40B4-BE49-F238E27FC236}">
                <a16:creationId xmlns:a16="http://schemas.microsoft.com/office/drawing/2014/main" id="{9868250A-D477-2944-B0F8-A7DE63DA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Freeform 1069">
            <a:extLst>
              <a:ext uri="{FF2B5EF4-FFF2-40B4-BE49-F238E27FC236}">
                <a16:creationId xmlns:a16="http://schemas.microsoft.com/office/drawing/2014/main" id="{A4015B9E-FE1F-594E-AFA2-A5277482EA63}"/>
              </a:ext>
            </a:extLst>
          </p:cNvPr>
          <p:cNvSpPr>
            <a:spLocks/>
          </p:cNvSpPr>
          <p:nvPr/>
        </p:nvSpPr>
        <p:spPr bwMode="auto">
          <a:xfrm>
            <a:off x="9337747" y="5918861"/>
            <a:ext cx="172878" cy="29225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Freeform 1070">
            <a:extLst>
              <a:ext uri="{FF2B5EF4-FFF2-40B4-BE49-F238E27FC236}">
                <a16:creationId xmlns:a16="http://schemas.microsoft.com/office/drawing/2014/main" id="{1D5AA9CA-3334-2341-A3C4-E98372488698}"/>
              </a:ext>
            </a:extLst>
          </p:cNvPr>
          <p:cNvSpPr>
            <a:spLocks/>
          </p:cNvSpPr>
          <p:nvPr/>
        </p:nvSpPr>
        <p:spPr bwMode="auto">
          <a:xfrm>
            <a:off x="9298791" y="5918624"/>
            <a:ext cx="47990" cy="121650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 1071">
            <a:extLst>
              <a:ext uri="{FF2B5EF4-FFF2-40B4-BE49-F238E27FC236}">
                <a16:creationId xmlns:a16="http://schemas.microsoft.com/office/drawing/2014/main" id="{408815EA-3342-2D4A-AB4D-6A6AD669E0AF}"/>
              </a:ext>
            </a:extLst>
          </p:cNvPr>
          <p:cNvSpPr>
            <a:spLocks/>
          </p:cNvSpPr>
          <p:nvPr/>
        </p:nvSpPr>
        <p:spPr bwMode="auto">
          <a:xfrm>
            <a:off x="9457666" y="5940364"/>
            <a:ext cx="51716" cy="14042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 1072">
            <a:extLst>
              <a:ext uri="{FF2B5EF4-FFF2-40B4-BE49-F238E27FC236}">
                <a16:creationId xmlns:a16="http://schemas.microsoft.com/office/drawing/2014/main" id="{180DED07-429A-A242-A9E3-1BBEEAF42B00}"/>
              </a:ext>
            </a:extLst>
          </p:cNvPr>
          <p:cNvSpPr>
            <a:spLocks/>
          </p:cNvSpPr>
          <p:nvPr/>
        </p:nvSpPr>
        <p:spPr bwMode="auto">
          <a:xfrm>
            <a:off x="9298226" y="6034096"/>
            <a:ext cx="189702" cy="47401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Freeform 1073">
            <a:extLst>
              <a:ext uri="{FF2B5EF4-FFF2-40B4-BE49-F238E27FC236}">
                <a16:creationId xmlns:a16="http://schemas.microsoft.com/office/drawing/2014/main" id="{A86B5E1C-D4A7-804E-9345-DD2099CCFCD1}"/>
              </a:ext>
            </a:extLst>
          </p:cNvPr>
          <p:cNvSpPr>
            <a:spLocks/>
          </p:cNvSpPr>
          <p:nvPr/>
        </p:nvSpPr>
        <p:spPr bwMode="auto">
          <a:xfrm>
            <a:off x="9463425" y="5941552"/>
            <a:ext cx="48442" cy="141014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Freeform 1074">
            <a:extLst>
              <a:ext uri="{FF2B5EF4-FFF2-40B4-BE49-F238E27FC236}">
                <a16:creationId xmlns:a16="http://schemas.microsoft.com/office/drawing/2014/main" id="{278E44FF-9118-764F-B154-D54B6D088972}"/>
              </a:ext>
            </a:extLst>
          </p:cNvPr>
          <p:cNvSpPr>
            <a:spLocks/>
          </p:cNvSpPr>
          <p:nvPr/>
        </p:nvSpPr>
        <p:spPr bwMode="auto">
          <a:xfrm>
            <a:off x="9298452" y="6040392"/>
            <a:ext cx="168700" cy="46807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6" name="Group 1075">
            <a:extLst>
              <a:ext uri="{FF2B5EF4-FFF2-40B4-BE49-F238E27FC236}">
                <a16:creationId xmlns:a16="http://schemas.microsoft.com/office/drawing/2014/main" id="{B07A4D51-63EA-ED46-9283-3C066C8F8059}"/>
              </a:ext>
            </a:extLst>
          </p:cNvPr>
          <p:cNvGrpSpPr>
            <a:grpSpLocks/>
          </p:cNvGrpSpPr>
          <p:nvPr/>
        </p:nvGrpSpPr>
        <p:grpSpPr bwMode="auto"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163" name="Freeform 1076">
              <a:extLst>
                <a:ext uri="{FF2B5EF4-FFF2-40B4-BE49-F238E27FC236}">
                  <a16:creationId xmlns:a16="http://schemas.microsoft.com/office/drawing/2014/main" id="{362CE3DF-6498-9044-80D1-5B57C954B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077">
              <a:extLst>
                <a:ext uri="{FF2B5EF4-FFF2-40B4-BE49-F238E27FC236}">
                  <a16:creationId xmlns:a16="http://schemas.microsoft.com/office/drawing/2014/main" id="{232B6CC8-39FA-8E41-89F9-D454D1953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078">
              <a:extLst>
                <a:ext uri="{FF2B5EF4-FFF2-40B4-BE49-F238E27FC236}">
                  <a16:creationId xmlns:a16="http://schemas.microsoft.com/office/drawing/2014/main" id="{14BE6CD7-1B00-AE45-A0A2-B46139077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079">
              <a:extLst>
                <a:ext uri="{FF2B5EF4-FFF2-40B4-BE49-F238E27FC236}">
                  <a16:creationId xmlns:a16="http://schemas.microsoft.com/office/drawing/2014/main" id="{17D2993A-DA09-154C-81CE-F00D6DF0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080">
              <a:extLst>
                <a:ext uri="{FF2B5EF4-FFF2-40B4-BE49-F238E27FC236}">
                  <a16:creationId xmlns:a16="http://schemas.microsoft.com/office/drawing/2014/main" id="{AD580132-3A72-CF47-B834-B58CA201F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081">
              <a:extLst>
                <a:ext uri="{FF2B5EF4-FFF2-40B4-BE49-F238E27FC236}">
                  <a16:creationId xmlns:a16="http://schemas.microsoft.com/office/drawing/2014/main" id="{E900C928-6E45-6449-A6C9-3DBE801B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7" name="Freeform 1082">
            <a:extLst>
              <a:ext uri="{FF2B5EF4-FFF2-40B4-BE49-F238E27FC236}">
                <a16:creationId xmlns:a16="http://schemas.microsoft.com/office/drawing/2014/main" id="{1ECD1A08-63F7-2B4E-84E4-3FA628039E8F}"/>
              </a:ext>
            </a:extLst>
          </p:cNvPr>
          <p:cNvSpPr>
            <a:spLocks/>
          </p:cNvSpPr>
          <p:nvPr/>
        </p:nvSpPr>
        <p:spPr bwMode="auto">
          <a:xfrm>
            <a:off x="9393642" y="6094565"/>
            <a:ext cx="69332" cy="61063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Freeform 1083">
            <a:extLst>
              <a:ext uri="{FF2B5EF4-FFF2-40B4-BE49-F238E27FC236}">
                <a16:creationId xmlns:a16="http://schemas.microsoft.com/office/drawing/2014/main" id="{E0CE0778-AA7C-994B-8AC5-676F1A82543C}"/>
              </a:ext>
            </a:extLst>
          </p:cNvPr>
          <p:cNvSpPr>
            <a:spLocks/>
          </p:cNvSpPr>
          <p:nvPr/>
        </p:nvSpPr>
        <p:spPr bwMode="auto">
          <a:xfrm>
            <a:off x="9216699" y="6099436"/>
            <a:ext cx="177394" cy="55717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Freeform 1084">
            <a:extLst>
              <a:ext uri="{FF2B5EF4-FFF2-40B4-BE49-F238E27FC236}">
                <a16:creationId xmlns:a16="http://schemas.microsoft.com/office/drawing/2014/main" id="{D2A296F6-56E0-0141-8E63-F209F1106F23}"/>
              </a:ext>
            </a:extLst>
          </p:cNvPr>
          <p:cNvSpPr>
            <a:spLocks/>
          </p:cNvSpPr>
          <p:nvPr/>
        </p:nvSpPr>
        <p:spPr bwMode="auto">
          <a:xfrm>
            <a:off x="9216812" y="6089219"/>
            <a:ext cx="1920" cy="11286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 1085">
            <a:extLst>
              <a:ext uri="{FF2B5EF4-FFF2-40B4-BE49-F238E27FC236}">
                <a16:creationId xmlns:a16="http://schemas.microsoft.com/office/drawing/2014/main" id="{06824F88-EE84-D347-A023-F053DA4B2B28}"/>
              </a:ext>
            </a:extLst>
          </p:cNvPr>
          <p:cNvSpPr>
            <a:spLocks/>
          </p:cNvSpPr>
          <p:nvPr/>
        </p:nvSpPr>
        <p:spPr bwMode="auto">
          <a:xfrm>
            <a:off x="9216925" y="6043244"/>
            <a:ext cx="82430" cy="46688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 1086">
            <a:extLst>
              <a:ext uri="{FF2B5EF4-FFF2-40B4-BE49-F238E27FC236}">
                <a16:creationId xmlns:a16="http://schemas.microsoft.com/office/drawing/2014/main" id="{36F4BB90-D696-0945-AC5D-7CBFD97A9624}"/>
              </a:ext>
            </a:extLst>
          </p:cNvPr>
          <p:cNvSpPr>
            <a:spLocks/>
          </p:cNvSpPr>
          <p:nvPr/>
        </p:nvSpPr>
        <p:spPr bwMode="auto">
          <a:xfrm>
            <a:off x="9222458" y="6091595"/>
            <a:ext cx="168248" cy="53578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 1087">
            <a:extLst>
              <a:ext uri="{FF2B5EF4-FFF2-40B4-BE49-F238E27FC236}">
                <a16:creationId xmlns:a16="http://schemas.microsoft.com/office/drawing/2014/main" id="{9FC45AEE-F94E-2C41-BB56-2055DE618B24}"/>
              </a:ext>
            </a:extLst>
          </p:cNvPr>
          <p:cNvSpPr>
            <a:spLocks/>
          </p:cNvSpPr>
          <p:nvPr/>
        </p:nvSpPr>
        <p:spPr bwMode="auto">
          <a:xfrm flipV="1">
            <a:off x="9390480" y="6087793"/>
            <a:ext cx="68654" cy="5547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8" name="Picture 1066" descr="laptop_keyboard">
            <a:extLst>
              <a:ext uri="{FF2B5EF4-FFF2-40B4-BE49-F238E27FC236}">
                <a16:creationId xmlns:a16="http://schemas.microsoft.com/office/drawing/2014/main" id="{2D71707C-83CA-1C4B-8508-67E56E2A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9" name="Freeform 1067">
            <a:extLst>
              <a:ext uri="{FF2B5EF4-FFF2-40B4-BE49-F238E27FC236}">
                <a16:creationId xmlns:a16="http://schemas.microsoft.com/office/drawing/2014/main" id="{73F0FEB4-8393-CC4E-8318-ED16B301B6DC}"/>
              </a:ext>
            </a:extLst>
          </p:cNvPr>
          <p:cNvSpPr>
            <a:spLocks/>
          </p:cNvSpPr>
          <p:nvPr/>
        </p:nvSpPr>
        <p:spPr bwMode="auto">
          <a:xfrm>
            <a:off x="9636557" y="5853324"/>
            <a:ext cx="210015" cy="129281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0" name="Picture 1068" descr="screen">
            <a:extLst>
              <a:ext uri="{FF2B5EF4-FFF2-40B4-BE49-F238E27FC236}">
                <a16:creationId xmlns:a16="http://schemas.microsoft.com/office/drawing/2014/main" id="{7FE7C88C-9EAD-8349-A46B-E909AEA6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" name="Freeform 1069">
            <a:extLst>
              <a:ext uri="{FF2B5EF4-FFF2-40B4-BE49-F238E27FC236}">
                <a16:creationId xmlns:a16="http://schemas.microsoft.com/office/drawing/2014/main" id="{0DBCF6AD-8352-3C40-B68E-0383519D20A4}"/>
              </a:ext>
            </a:extLst>
          </p:cNvPr>
          <p:cNvSpPr>
            <a:spLocks/>
          </p:cNvSpPr>
          <p:nvPr/>
        </p:nvSpPr>
        <p:spPr bwMode="auto">
          <a:xfrm>
            <a:off x="9674794" y="5849510"/>
            <a:ext cx="177937" cy="24057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2" name="Freeform 1070">
            <a:extLst>
              <a:ext uri="{FF2B5EF4-FFF2-40B4-BE49-F238E27FC236}">
                <a16:creationId xmlns:a16="http://schemas.microsoft.com/office/drawing/2014/main" id="{3C23673E-599F-5241-B844-C8F96A051D11}"/>
              </a:ext>
            </a:extLst>
          </p:cNvPr>
          <p:cNvSpPr>
            <a:spLocks/>
          </p:cNvSpPr>
          <p:nvPr/>
        </p:nvSpPr>
        <p:spPr bwMode="auto">
          <a:xfrm>
            <a:off x="9634698" y="5849315"/>
            <a:ext cx="49395" cy="100139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3" name="Freeform 1071">
            <a:extLst>
              <a:ext uri="{FF2B5EF4-FFF2-40B4-BE49-F238E27FC236}">
                <a16:creationId xmlns:a16="http://schemas.microsoft.com/office/drawing/2014/main" id="{4D502A0C-8868-2C4E-B6B7-F46718640A2A}"/>
              </a:ext>
            </a:extLst>
          </p:cNvPr>
          <p:cNvSpPr>
            <a:spLocks/>
          </p:cNvSpPr>
          <p:nvPr/>
        </p:nvSpPr>
        <p:spPr bwMode="auto">
          <a:xfrm>
            <a:off x="9798223" y="5867211"/>
            <a:ext cx="53230" cy="11559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4" name="Freeform 1072">
            <a:extLst>
              <a:ext uri="{FF2B5EF4-FFF2-40B4-BE49-F238E27FC236}">
                <a16:creationId xmlns:a16="http://schemas.microsoft.com/office/drawing/2014/main" id="{154DEECF-C451-B140-A650-9DB9DCC41786}"/>
              </a:ext>
            </a:extLst>
          </p:cNvPr>
          <p:cNvSpPr>
            <a:spLocks/>
          </p:cNvSpPr>
          <p:nvPr/>
        </p:nvSpPr>
        <p:spPr bwMode="auto">
          <a:xfrm>
            <a:off x="9634116" y="5944369"/>
            <a:ext cx="195254" cy="39019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5" name="Freeform 1073">
            <a:extLst>
              <a:ext uri="{FF2B5EF4-FFF2-40B4-BE49-F238E27FC236}">
                <a16:creationId xmlns:a16="http://schemas.microsoft.com/office/drawing/2014/main" id="{61C09639-BDA6-1848-86B4-033F9F9979D9}"/>
              </a:ext>
            </a:extLst>
          </p:cNvPr>
          <p:cNvSpPr>
            <a:spLocks/>
          </p:cNvSpPr>
          <p:nvPr/>
        </p:nvSpPr>
        <p:spPr bwMode="auto">
          <a:xfrm>
            <a:off x="9804150" y="5868189"/>
            <a:ext cx="49860" cy="116079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6" name="Freeform 1074">
            <a:extLst>
              <a:ext uri="{FF2B5EF4-FFF2-40B4-BE49-F238E27FC236}">
                <a16:creationId xmlns:a16="http://schemas.microsoft.com/office/drawing/2014/main" id="{BBF9A35C-4B4A-604C-BCA3-20BC6C3D2D8B}"/>
              </a:ext>
            </a:extLst>
          </p:cNvPr>
          <p:cNvSpPr>
            <a:spLocks/>
          </p:cNvSpPr>
          <p:nvPr/>
        </p:nvSpPr>
        <p:spPr bwMode="auto">
          <a:xfrm>
            <a:off x="9634349" y="5949552"/>
            <a:ext cx="173637" cy="38530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7" name="Group 1075">
            <a:extLst>
              <a:ext uri="{FF2B5EF4-FFF2-40B4-BE49-F238E27FC236}">
                <a16:creationId xmlns:a16="http://schemas.microsoft.com/office/drawing/2014/main" id="{C228B10E-0BB1-8D40-9DB1-545E285C7600}"/>
              </a:ext>
            </a:extLst>
          </p:cNvPr>
          <p:cNvGrpSpPr>
            <a:grpSpLocks/>
          </p:cNvGrpSpPr>
          <p:nvPr/>
        </p:nvGrpSpPr>
        <p:grpSpPr bwMode="auto"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14" name="Freeform 1076">
              <a:extLst>
                <a:ext uri="{FF2B5EF4-FFF2-40B4-BE49-F238E27FC236}">
                  <a16:creationId xmlns:a16="http://schemas.microsoft.com/office/drawing/2014/main" id="{DBE93115-3362-AE4D-A30A-337520C73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Freeform 1077">
              <a:extLst>
                <a:ext uri="{FF2B5EF4-FFF2-40B4-BE49-F238E27FC236}">
                  <a16:creationId xmlns:a16="http://schemas.microsoft.com/office/drawing/2014/main" id="{E980EACA-94CF-194A-AC7A-1415DBB4C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Freeform 1078">
              <a:extLst>
                <a:ext uri="{FF2B5EF4-FFF2-40B4-BE49-F238E27FC236}">
                  <a16:creationId xmlns:a16="http://schemas.microsoft.com/office/drawing/2014/main" id="{67C8CECC-A4D3-D543-A1C2-92A3DDD6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Freeform 1079">
              <a:extLst>
                <a:ext uri="{FF2B5EF4-FFF2-40B4-BE49-F238E27FC236}">
                  <a16:creationId xmlns:a16="http://schemas.microsoft.com/office/drawing/2014/main" id="{DF7F90DA-E9FF-E64E-979A-F2C4CF6F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Freeform 1080">
              <a:extLst>
                <a:ext uri="{FF2B5EF4-FFF2-40B4-BE49-F238E27FC236}">
                  <a16:creationId xmlns:a16="http://schemas.microsoft.com/office/drawing/2014/main" id="{1FB7CFF5-5312-6B45-B1C9-1E8019D9A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Freeform 1081">
              <a:extLst>
                <a:ext uri="{FF2B5EF4-FFF2-40B4-BE49-F238E27FC236}">
                  <a16:creationId xmlns:a16="http://schemas.microsoft.com/office/drawing/2014/main" id="{F6743163-40E8-634F-BDA5-FD850E9C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8" name="Freeform 1082">
            <a:extLst>
              <a:ext uri="{FF2B5EF4-FFF2-40B4-BE49-F238E27FC236}">
                <a16:creationId xmlns:a16="http://schemas.microsoft.com/office/drawing/2014/main" id="{5C688E93-8024-AF4A-9FAE-F872353A70E6}"/>
              </a:ext>
            </a:extLst>
          </p:cNvPr>
          <p:cNvSpPr>
            <a:spLocks/>
          </p:cNvSpPr>
          <p:nvPr/>
        </p:nvSpPr>
        <p:spPr bwMode="auto">
          <a:xfrm>
            <a:off x="9732325" y="5994145"/>
            <a:ext cx="71361" cy="50265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9" name="Freeform 1083">
            <a:extLst>
              <a:ext uri="{FF2B5EF4-FFF2-40B4-BE49-F238E27FC236}">
                <a16:creationId xmlns:a16="http://schemas.microsoft.com/office/drawing/2014/main" id="{E2D8B864-6DD1-D042-9409-8862ACC1AADF}"/>
              </a:ext>
            </a:extLst>
          </p:cNvPr>
          <p:cNvSpPr>
            <a:spLocks/>
          </p:cNvSpPr>
          <p:nvPr/>
        </p:nvSpPr>
        <p:spPr bwMode="auto">
          <a:xfrm>
            <a:off x="9550204" y="5998154"/>
            <a:ext cx="182586" cy="4586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0" name="Freeform 1084">
            <a:extLst>
              <a:ext uri="{FF2B5EF4-FFF2-40B4-BE49-F238E27FC236}">
                <a16:creationId xmlns:a16="http://schemas.microsoft.com/office/drawing/2014/main" id="{CC7A3F9E-B0BC-2945-B124-91C53102EAF2}"/>
              </a:ext>
            </a:extLst>
          </p:cNvPr>
          <p:cNvSpPr>
            <a:spLocks/>
          </p:cNvSpPr>
          <p:nvPr/>
        </p:nvSpPr>
        <p:spPr bwMode="auto">
          <a:xfrm>
            <a:off x="9550320" y="5989744"/>
            <a:ext cx="1976" cy="9290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1" name="Freeform 1085">
            <a:extLst>
              <a:ext uri="{FF2B5EF4-FFF2-40B4-BE49-F238E27FC236}">
                <a16:creationId xmlns:a16="http://schemas.microsoft.com/office/drawing/2014/main" id="{B8E20EA9-88B9-0A42-A470-7AF9E8810568}"/>
              </a:ext>
            </a:extLst>
          </p:cNvPr>
          <p:cNvSpPr>
            <a:spLocks/>
          </p:cNvSpPr>
          <p:nvPr/>
        </p:nvSpPr>
        <p:spPr bwMode="auto">
          <a:xfrm>
            <a:off x="9550436" y="5951899"/>
            <a:ext cx="84843" cy="38432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" name="Freeform 1086">
            <a:extLst>
              <a:ext uri="{FF2B5EF4-FFF2-40B4-BE49-F238E27FC236}">
                <a16:creationId xmlns:a16="http://schemas.microsoft.com/office/drawing/2014/main" id="{A9D04135-B045-A743-95D7-CA5EF36EE738}"/>
              </a:ext>
            </a:extLst>
          </p:cNvPr>
          <p:cNvSpPr>
            <a:spLocks/>
          </p:cNvSpPr>
          <p:nvPr/>
        </p:nvSpPr>
        <p:spPr bwMode="auto">
          <a:xfrm>
            <a:off x="9556131" y="5991700"/>
            <a:ext cx="173172" cy="4410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" name="Freeform 1087">
            <a:extLst>
              <a:ext uri="{FF2B5EF4-FFF2-40B4-BE49-F238E27FC236}">
                <a16:creationId xmlns:a16="http://schemas.microsoft.com/office/drawing/2014/main" id="{C0583F57-71B7-B142-BC2A-15444A0CF4E5}"/>
              </a:ext>
            </a:extLst>
          </p:cNvPr>
          <p:cNvSpPr>
            <a:spLocks/>
          </p:cNvSpPr>
          <p:nvPr/>
        </p:nvSpPr>
        <p:spPr bwMode="auto">
          <a:xfrm flipV="1">
            <a:off x="9729071" y="5988571"/>
            <a:ext cx="70663" cy="4566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2210B-AFA0-C747-B0D5-6E0D32FFEF07}"/>
              </a:ext>
            </a:extLst>
          </p:cNvPr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BD1858-2E40-9545-88AD-AAD37777C13D}"/>
                </a:ext>
              </a:extLst>
            </p:cNvPr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Line 426">
                <a:extLst>
                  <a:ext uri="{FF2B5EF4-FFF2-40B4-BE49-F238E27FC236}">
                    <a16:creationId xmlns:a16="http://schemas.microsoft.com/office/drawing/2014/main" id="{DDAEB50C-98DD-DA43-B9C4-9AB7F9ED5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7860" y="2700359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783">
                <a:extLst>
                  <a:ext uri="{FF2B5EF4-FFF2-40B4-BE49-F238E27FC236}">
                    <a16:creationId xmlns:a16="http://schemas.microsoft.com/office/drawing/2014/main" id="{02FEAFB4-9831-B64A-9F54-92C532E8F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0698" y="2309376"/>
                <a:ext cx="298450" cy="464008"/>
                <a:chOff x="3130" y="3288"/>
                <a:chExt cx="410" cy="742"/>
              </a:xfrm>
            </p:grpSpPr>
            <p:sp>
              <p:nvSpPr>
                <p:cNvPr id="244" name="Line 270">
                  <a:extLst>
                    <a:ext uri="{FF2B5EF4-FFF2-40B4-BE49-F238E27FC236}">
                      <a16:creationId xmlns:a16="http://schemas.microsoft.com/office/drawing/2014/main" id="{A9300902-94F3-8949-9A54-8B95986A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Line 271">
                  <a:extLst>
                    <a:ext uri="{FF2B5EF4-FFF2-40B4-BE49-F238E27FC236}">
                      <a16:creationId xmlns:a16="http://schemas.microsoft.com/office/drawing/2014/main" id="{B93F32E3-8690-BD4B-B848-94E1FAAB5E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Line 272">
                  <a:extLst>
                    <a:ext uri="{FF2B5EF4-FFF2-40B4-BE49-F238E27FC236}">
                      <a16:creationId xmlns:a16="http://schemas.microsoft.com/office/drawing/2014/main" id="{AB0BEDC3-F0F0-4E42-A55F-57AC0548D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Line 273">
                  <a:extLst>
                    <a:ext uri="{FF2B5EF4-FFF2-40B4-BE49-F238E27FC236}">
                      <a16:creationId xmlns:a16="http://schemas.microsoft.com/office/drawing/2014/main" id="{3AF299DE-8F54-D84C-B398-5B3B44C53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Line 274">
                  <a:extLst>
                    <a:ext uri="{FF2B5EF4-FFF2-40B4-BE49-F238E27FC236}">
                      <a16:creationId xmlns:a16="http://schemas.microsoft.com/office/drawing/2014/main" id="{C2005C3C-C4BA-FD44-A127-E5C4FE594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Line 275">
                  <a:extLst>
                    <a:ext uri="{FF2B5EF4-FFF2-40B4-BE49-F238E27FC236}">
                      <a16:creationId xmlns:a16="http://schemas.microsoft.com/office/drawing/2014/main" id="{948DF918-9246-AF45-A55F-C5B743663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Line 276">
                  <a:extLst>
                    <a:ext uri="{FF2B5EF4-FFF2-40B4-BE49-F238E27FC236}">
                      <a16:creationId xmlns:a16="http://schemas.microsoft.com/office/drawing/2014/main" id="{3D1534AB-9253-A140-B4C5-81F085C45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Line 277">
                  <a:extLst>
                    <a:ext uri="{FF2B5EF4-FFF2-40B4-BE49-F238E27FC236}">
                      <a16:creationId xmlns:a16="http://schemas.microsoft.com/office/drawing/2014/main" id="{3BA377A2-6A51-F64B-AA8B-4FB90FAA7D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Line 278">
                  <a:extLst>
                    <a:ext uri="{FF2B5EF4-FFF2-40B4-BE49-F238E27FC236}">
                      <a16:creationId xmlns:a16="http://schemas.microsoft.com/office/drawing/2014/main" id="{FA310FA6-4B1E-0047-8066-8AF44673F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Line 279">
                  <a:extLst>
                    <a:ext uri="{FF2B5EF4-FFF2-40B4-BE49-F238E27FC236}">
                      <a16:creationId xmlns:a16="http://schemas.microsoft.com/office/drawing/2014/main" id="{254B094E-F3D3-0F46-BF4E-A226644B0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Line 280">
                  <a:extLst>
                    <a:ext uri="{FF2B5EF4-FFF2-40B4-BE49-F238E27FC236}">
                      <a16:creationId xmlns:a16="http://schemas.microsoft.com/office/drawing/2014/main" id="{9805319A-9CA5-7340-811A-8DBCB5A2B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Line 281">
                  <a:extLst>
                    <a:ext uri="{FF2B5EF4-FFF2-40B4-BE49-F238E27FC236}">
                      <a16:creationId xmlns:a16="http://schemas.microsoft.com/office/drawing/2014/main" id="{6042C4DF-7427-904B-A064-26708AF48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Line 282">
                  <a:extLst>
                    <a:ext uri="{FF2B5EF4-FFF2-40B4-BE49-F238E27FC236}">
                      <a16:creationId xmlns:a16="http://schemas.microsoft.com/office/drawing/2014/main" id="{21FF36A4-E56F-C94A-8E67-9A6E4DA84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Line 283">
                  <a:extLst>
                    <a:ext uri="{FF2B5EF4-FFF2-40B4-BE49-F238E27FC236}">
                      <a16:creationId xmlns:a16="http://schemas.microsoft.com/office/drawing/2014/main" id="{C6A0831D-FA2C-E744-8FE0-FDFDDB5FDD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Line 284">
                  <a:extLst>
                    <a:ext uri="{FF2B5EF4-FFF2-40B4-BE49-F238E27FC236}">
                      <a16:creationId xmlns:a16="http://schemas.microsoft.com/office/drawing/2014/main" id="{65548550-729A-4849-9DC4-127F8FE86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BD7A282-C22D-714A-88F1-C7D4EDD107F8}"/>
                  </a:ext>
                </a:extLst>
              </p:cNvPr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3C206862-9269-EE48-877D-EE261101A4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9B69A2C6-F31C-E749-B77A-1818B15E1B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8BE9AB8-F5DA-4D4A-9621-9AB05D691F0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1" name="Freeform 410">
                    <a:extLst>
                      <a:ext uri="{FF2B5EF4-FFF2-40B4-BE49-F238E27FC236}">
                        <a16:creationId xmlns:a16="http://schemas.microsoft.com/office/drawing/2014/main" id="{56E730F0-5BB3-6446-9D5B-82D51B9EDAF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Freeform 411">
                    <a:extLst>
                      <a:ext uri="{FF2B5EF4-FFF2-40B4-BE49-F238E27FC236}">
                        <a16:creationId xmlns:a16="http://schemas.microsoft.com/office/drawing/2014/main" id="{5BA37E27-2FC6-BA43-8A97-14171CB51FD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Freeform 412">
                    <a:extLst>
                      <a:ext uri="{FF2B5EF4-FFF2-40B4-BE49-F238E27FC236}">
                        <a16:creationId xmlns:a16="http://schemas.microsoft.com/office/drawing/2014/main" id="{CCB37CB3-304F-6144-85D0-8B420BDD088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413">
                    <a:extLst>
                      <a:ext uri="{FF2B5EF4-FFF2-40B4-BE49-F238E27FC236}">
                        <a16:creationId xmlns:a16="http://schemas.microsoft.com/office/drawing/2014/main" id="{BD0CA8E5-A033-834A-A402-E2EFB2FBBF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0639A7-533B-6644-A560-40B5151A7BE4}"/>
                </a:ext>
              </a:extLst>
            </p:cNvPr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261" name="Picture 777" descr="access_point_stylized_small">
                <a:extLst>
                  <a:ext uri="{FF2B5EF4-FFF2-40B4-BE49-F238E27FC236}">
                    <a16:creationId xmlns:a16="http://schemas.microsoft.com/office/drawing/2014/main" id="{FA9A412B-D725-D449-8707-A3626DCB4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FFCC6D2-A029-1E45-9C4D-1FF4453F0EB7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47778" y="3829970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57253" y="4041107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2" name="Picture 778" descr="antenna_radiation_stylized">
                  <a:extLst>
                    <a:ext uri="{FF2B5EF4-FFF2-40B4-BE49-F238E27FC236}">
                      <a16:creationId xmlns:a16="http://schemas.microsoft.com/office/drawing/2014/main" id="{B73E5F98-BC74-DB47-BA02-5F29DC675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F0DE4078-0801-A244-9A82-F7502B8B24A0}"/>
                    </a:ext>
                  </a:extLst>
                </p:cNvPr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416" name="Freeform 415">
                    <a:extLst>
                      <a:ext uri="{FF2B5EF4-FFF2-40B4-BE49-F238E27FC236}">
                        <a16:creationId xmlns:a16="http://schemas.microsoft.com/office/drawing/2014/main" id="{EA784F43-D793-4342-92F3-EBC3632212A6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17" name="Oval 416">
                    <a:extLst>
                      <a:ext uri="{FF2B5EF4-FFF2-40B4-BE49-F238E27FC236}">
                        <a16:creationId xmlns:a16="http://schemas.microsoft.com/office/drawing/2014/main" id="{75841943-4184-5D4E-AAD4-8FEAC9D7330F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18" name="Group 417">
                    <a:extLst>
                      <a:ext uri="{FF2B5EF4-FFF2-40B4-BE49-F238E27FC236}">
                        <a16:creationId xmlns:a16="http://schemas.microsoft.com/office/drawing/2014/main" id="{23FBC748-DCBA-AA41-A6F7-895374D50CD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19" name="Freeform 418">
                      <a:extLst>
                        <a:ext uri="{FF2B5EF4-FFF2-40B4-BE49-F238E27FC236}">
                          <a16:creationId xmlns:a16="http://schemas.microsoft.com/office/drawing/2014/main" id="{96DA1F2B-2063-8C40-BF46-086C20D3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Freeform 419">
                      <a:extLst>
                        <a:ext uri="{FF2B5EF4-FFF2-40B4-BE49-F238E27FC236}">
                          <a16:creationId xmlns:a16="http://schemas.microsoft.com/office/drawing/2014/main" id="{8A1EF987-02EE-DA4D-8224-02537D5034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Freeform 420">
                      <a:extLst>
                        <a:ext uri="{FF2B5EF4-FFF2-40B4-BE49-F238E27FC236}">
                          <a16:creationId xmlns:a16="http://schemas.microsoft.com/office/drawing/2014/main" id="{1FC5854A-AF8F-6841-92AD-B18DDAF1E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Freeform 421">
                      <a:extLst>
                        <a:ext uri="{FF2B5EF4-FFF2-40B4-BE49-F238E27FC236}">
                          <a16:creationId xmlns:a16="http://schemas.microsoft.com/office/drawing/2014/main" id="{A510FA68-BEB6-B54A-A1D4-984168F85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3A22F9-CEFC-E64E-9231-138462077C83}"/>
                </a:ext>
              </a:extLst>
            </p:cNvPr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52B7B73B-1125-084D-8669-C68CC371DDC6}"/>
                  </a:ext>
                </a:extLst>
              </p:cNvPr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3196A4F9-B139-4D4B-B210-0318216604F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1D1C7F3A-BE45-014B-AF9C-58CA77DA029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83DFFE47-64E8-F54C-8ABC-E896DA957F0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9" name="Freeform 458">
                    <a:extLst>
                      <a:ext uri="{FF2B5EF4-FFF2-40B4-BE49-F238E27FC236}">
                        <a16:creationId xmlns:a16="http://schemas.microsoft.com/office/drawing/2014/main" id="{2A9F0EE2-8F99-EB4D-9331-7AE3BDCBE9C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Freeform 459">
                    <a:extLst>
                      <a:ext uri="{FF2B5EF4-FFF2-40B4-BE49-F238E27FC236}">
                        <a16:creationId xmlns:a16="http://schemas.microsoft.com/office/drawing/2014/main" id="{2E314A90-8DB8-2A49-8BB6-D51C2DAE9CF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Freeform 460">
                    <a:extLst>
                      <a:ext uri="{FF2B5EF4-FFF2-40B4-BE49-F238E27FC236}">
                        <a16:creationId xmlns:a16="http://schemas.microsoft.com/office/drawing/2014/main" id="{7D8C0277-204E-2B4D-B954-94739B9DE72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Freeform 461">
                    <a:extLst>
                      <a:ext uri="{FF2B5EF4-FFF2-40B4-BE49-F238E27FC236}">
                        <a16:creationId xmlns:a16="http://schemas.microsoft.com/office/drawing/2014/main" id="{69955D3C-6D1B-EA40-8228-73DF0156415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4C1D3C-A4C3-8F43-933A-1DDD15B3AD09}"/>
                </a:ext>
              </a:extLst>
            </p:cNvPr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789609" y="5251739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0207" y="5117334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9425" y="5036562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4C54689-4DDC-6D45-8526-2BC60244FA39}"/>
                  </a:ext>
                </a:extLst>
              </p:cNvPr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09926" y="5405286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32959" y="4838517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50066" y="4838517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21744" y="5108876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48367" y="5290470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73817" y="5282252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488731" y="5307931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88731" y="5258048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85545" y="5583471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0" name="Picture 781" descr="antenna_radiation_stylized">
                  <a:extLst>
                    <a:ext uri="{FF2B5EF4-FFF2-40B4-BE49-F238E27FC236}">
                      <a16:creationId xmlns:a16="http://schemas.microsoft.com/office/drawing/2014/main" id="{5F858A2F-D0F0-7E47-8EF1-4C37898F9C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" name="Picture 780" descr="access_point_stylized_small">
                  <a:extLst>
                    <a:ext uri="{FF2B5EF4-FFF2-40B4-BE49-F238E27FC236}">
                      <a16:creationId xmlns:a16="http://schemas.microsoft.com/office/drawing/2014/main" id="{AC22920E-0555-BA45-9B6A-B76172153C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DE035BC7-2762-3044-BE80-C91EC827E65C}"/>
                    </a:ext>
                  </a:extLst>
                </p:cNvPr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72" name="Freeform 471">
                    <a:extLst>
                      <a:ext uri="{FF2B5EF4-FFF2-40B4-BE49-F238E27FC236}">
                        <a16:creationId xmlns:a16="http://schemas.microsoft.com/office/drawing/2014/main" id="{BEE06200-7AF9-4A43-9447-2349DCBFF947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340A80C-5091-6D49-89E5-375F02E9486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74" name="Group 473">
                    <a:extLst>
                      <a:ext uri="{FF2B5EF4-FFF2-40B4-BE49-F238E27FC236}">
                        <a16:creationId xmlns:a16="http://schemas.microsoft.com/office/drawing/2014/main" id="{B2821126-95C5-B044-AEBC-BA333FAF6B2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75" name="Freeform 474">
                      <a:extLst>
                        <a:ext uri="{FF2B5EF4-FFF2-40B4-BE49-F238E27FC236}">
                          <a16:creationId xmlns:a16="http://schemas.microsoft.com/office/drawing/2014/main" id="{B76A81D4-5DC8-C241-B209-B819BC6D7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Freeform 475">
                      <a:extLst>
                        <a:ext uri="{FF2B5EF4-FFF2-40B4-BE49-F238E27FC236}">
                          <a16:creationId xmlns:a16="http://schemas.microsoft.com/office/drawing/2014/main" id="{6F6ED06A-086C-754C-BE82-59E2830CF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7" name="Freeform 476">
                      <a:extLst>
                        <a:ext uri="{FF2B5EF4-FFF2-40B4-BE49-F238E27FC236}">
                          <a16:creationId xmlns:a16="http://schemas.microsoft.com/office/drawing/2014/main" id="{A32340AB-4CC3-5442-987B-A47EF2040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 477">
                      <a:extLst>
                        <a:ext uri="{FF2B5EF4-FFF2-40B4-BE49-F238E27FC236}">
                          <a16:creationId xmlns:a16="http://schemas.microsoft.com/office/drawing/2014/main" id="{AC0AB71B-FD2B-9C4A-AE22-B586FC3356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60B6F784-668B-5D4B-A622-66CCE6350B84}"/>
                    </a:ext>
                  </a:extLst>
                </p:cNvPr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275B9F34-60F1-4A43-AAD4-D58802DAA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778A1510-2C69-F848-B6B3-6C73FF163690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23" name="Group 522">
                    <a:extLst>
                      <a:ext uri="{FF2B5EF4-FFF2-40B4-BE49-F238E27FC236}">
                        <a16:creationId xmlns:a16="http://schemas.microsoft.com/office/drawing/2014/main" id="{85BFF772-B3A6-F548-BDE0-8AEB95F33FBE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24" name="Freeform 523">
                      <a:extLst>
                        <a:ext uri="{FF2B5EF4-FFF2-40B4-BE49-F238E27FC236}">
                          <a16:creationId xmlns:a16="http://schemas.microsoft.com/office/drawing/2014/main" id="{B37A32DB-8119-5447-A58C-87AD1FDF0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Freeform 524">
                      <a:extLst>
                        <a:ext uri="{FF2B5EF4-FFF2-40B4-BE49-F238E27FC236}">
                          <a16:creationId xmlns:a16="http://schemas.microsoft.com/office/drawing/2014/main" id="{58EF4D92-6D83-864D-92A9-A12640536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6" name="Freeform 525">
                      <a:extLst>
                        <a:ext uri="{FF2B5EF4-FFF2-40B4-BE49-F238E27FC236}">
                          <a16:creationId xmlns:a16="http://schemas.microsoft.com/office/drawing/2014/main" id="{79E03014-7882-0546-B7FE-50715AB53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7" name="Freeform 526">
                      <a:extLst>
                        <a:ext uri="{FF2B5EF4-FFF2-40B4-BE49-F238E27FC236}">
                          <a16:creationId xmlns:a16="http://schemas.microsoft.com/office/drawing/2014/main" id="{530508B2-B7B9-B347-8151-5F7967C6B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11A03BFE-097D-3B42-AA2B-11FFEA70FF5B}"/>
                    </a:ext>
                  </a:extLst>
                </p:cNvPr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80" name="Freeform 479">
                    <a:extLst>
                      <a:ext uri="{FF2B5EF4-FFF2-40B4-BE49-F238E27FC236}">
                        <a16:creationId xmlns:a16="http://schemas.microsoft.com/office/drawing/2014/main" id="{89B10910-D4AF-3246-860A-25F1D908938B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81" name="Oval 480">
                    <a:extLst>
                      <a:ext uri="{FF2B5EF4-FFF2-40B4-BE49-F238E27FC236}">
                        <a16:creationId xmlns:a16="http://schemas.microsoft.com/office/drawing/2014/main" id="{F9BAB47F-DDD3-BE44-9A9E-FC2F67051936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82" name="Group 481">
                    <a:extLst>
                      <a:ext uri="{FF2B5EF4-FFF2-40B4-BE49-F238E27FC236}">
                        <a16:creationId xmlns:a16="http://schemas.microsoft.com/office/drawing/2014/main" id="{753018A5-48AB-6D40-BB99-E6281192F8D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83" name="Freeform 482">
                      <a:extLst>
                        <a:ext uri="{FF2B5EF4-FFF2-40B4-BE49-F238E27FC236}">
                          <a16:creationId xmlns:a16="http://schemas.microsoft.com/office/drawing/2014/main" id="{BD7DB5A0-40AC-504F-93F8-89A5617E2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483">
                      <a:extLst>
                        <a:ext uri="{FF2B5EF4-FFF2-40B4-BE49-F238E27FC236}">
                          <a16:creationId xmlns:a16="http://schemas.microsoft.com/office/drawing/2014/main" id="{DBEBB83D-40BF-8849-BAAA-59AB22EA08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Freeform 484">
                      <a:extLst>
                        <a:ext uri="{FF2B5EF4-FFF2-40B4-BE49-F238E27FC236}">
                          <a16:creationId xmlns:a16="http://schemas.microsoft.com/office/drawing/2014/main" id="{18930CC0-2525-0C49-9555-463122A4F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485">
                      <a:extLst>
                        <a:ext uri="{FF2B5EF4-FFF2-40B4-BE49-F238E27FC236}">
                          <a16:creationId xmlns:a16="http://schemas.microsoft.com/office/drawing/2014/main" id="{0C651989-7B8A-F043-A1B6-F47D8764F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9" name="Group 528">
                  <a:extLst>
                    <a:ext uri="{FF2B5EF4-FFF2-40B4-BE49-F238E27FC236}">
                      <a16:creationId xmlns:a16="http://schemas.microsoft.com/office/drawing/2014/main" id="{DE45D3AB-47E3-364E-81D6-324D69CE101C}"/>
                    </a:ext>
                  </a:extLst>
                </p:cNvPr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72425686-3D93-0646-A923-6ADF75485CDC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>
                    <a:extLst>
                      <a:ext uri="{FF2B5EF4-FFF2-40B4-BE49-F238E27FC236}">
                        <a16:creationId xmlns:a16="http://schemas.microsoft.com/office/drawing/2014/main" id="{6ADFF160-CF04-7049-A6D4-1C789FDD39AE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32" name="Group 531">
                    <a:extLst>
                      <a:ext uri="{FF2B5EF4-FFF2-40B4-BE49-F238E27FC236}">
                        <a16:creationId xmlns:a16="http://schemas.microsoft.com/office/drawing/2014/main" id="{AFDD9D33-8D17-F840-A9A5-3807DD3BA314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3" name="Freeform 532">
                      <a:extLst>
                        <a:ext uri="{FF2B5EF4-FFF2-40B4-BE49-F238E27FC236}">
                          <a16:creationId xmlns:a16="http://schemas.microsoft.com/office/drawing/2014/main" id="{3AF3452D-972F-6944-8123-ECA428878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4" name="Freeform 533">
                      <a:extLst>
                        <a:ext uri="{FF2B5EF4-FFF2-40B4-BE49-F238E27FC236}">
                          <a16:creationId xmlns:a16="http://schemas.microsoft.com/office/drawing/2014/main" id="{BA43E42C-CD9B-1744-BEEC-9E664114A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5" name="Freeform 534">
                      <a:extLst>
                        <a:ext uri="{FF2B5EF4-FFF2-40B4-BE49-F238E27FC236}">
                          <a16:creationId xmlns:a16="http://schemas.microsoft.com/office/drawing/2014/main" id="{42EF7BB0-4257-F646-805E-AFBA92B62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6" name="Freeform 535">
                      <a:extLst>
                        <a:ext uri="{FF2B5EF4-FFF2-40B4-BE49-F238E27FC236}">
                          <a16:creationId xmlns:a16="http://schemas.microsoft.com/office/drawing/2014/main" id="{95AEC175-56C0-C14B-9DC5-693400B12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A8C4B740-B92E-8942-8EF4-347710C32F2C}"/>
                    </a:ext>
                  </a:extLst>
                </p:cNvPr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64" name="Freeform 463">
                    <a:extLst>
                      <a:ext uri="{FF2B5EF4-FFF2-40B4-BE49-F238E27FC236}">
                        <a16:creationId xmlns:a16="http://schemas.microsoft.com/office/drawing/2014/main" id="{71A9C1C2-E4A0-D74C-8C05-2AD307E7B3ED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65" name="Oval 464">
                    <a:extLst>
                      <a:ext uri="{FF2B5EF4-FFF2-40B4-BE49-F238E27FC236}">
                        <a16:creationId xmlns:a16="http://schemas.microsoft.com/office/drawing/2014/main" id="{0F366A03-D9E7-9F45-99D3-1CAC10EE2C7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66" name="Group 465">
                    <a:extLst>
                      <a:ext uri="{FF2B5EF4-FFF2-40B4-BE49-F238E27FC236}">
                        <a16:creationId xmlns:a16="http://schemas.microsoft.com/office/drawing/2014/main" id="{10CB8A50-A713-2549-9F44-B792D2C30CA4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67" name="Freeform 466">
                      <a:extLst>
                        <a:ext uri="{FF2B5EF4-FFF2-40B4-BE49-F238E27FC236}">
                          <a16:creationId xmlns:a16="http://schemas.microsoft.com/office/drawing/2014/main" id="{DC4E3153-8354-1145-82FC-C287EF5FE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8" name="Freeform 467">
                      <a:extLst>
                        <a:ext uri="{FF2B5EF4-FFF2-40B4-BE49-F238E27FC236}">
                          <a16:creationId xmlns:a16="http://schemas.microsoft.com/office/drawing/2014/main" id="{99B3C81B-87BA-1A4F-BCAD-DF0EF9C58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9" name="Freeform 468">
                      <a:extLst>
                        <a:ext uri="{FF2B5EF4-FFF2-40B4-BE49-F238E27FC236}">
                          <a16:creationId xmlns:a16="http://schemas.microsoft.com/office/drawing/2014/main" id="{DEEA64E4-A29A-E742-B32E-C111E6BF4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0" name="Freeform 469">
                      <a:extLst>
                        <a:ext uri="{FF2B5EF4-FFF2-40B4-BE49-F238E27FC236}">
                          <a16:creationId xmlns:a16="http://schemas.microsoft.com/office/drawing/2014/main" id="{43676372-2E7B-9445-80AD-B31686FE6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146" name="Picture 1065" descr="antenna_stylized">
                  <a:extLst>
                    <a:ext uri="{FF2B5EF4-FFF2-40B4-BE49-F238E27FC236}">
                      <a16:creationId xmlns:a16="http://schemas.microsoft.com/office/drawing/2014/main" id="{EC1E8FF9-A5AB-904A-91B8-DF4938260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7" name="Picture 1065" descr="antenna_stylized">
                  <a:extLst>
                    <a:ext uri="{FF2B5EF4-FFF2-40B4-BE49-F238E27FC236}">
                      <a16:creationId xmlns:a16="http://schemas.microsoft.com/office/drawing/2014/main" id="{87938519-94DB-D545-A29A-7EDE5E412B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6A6CC5-7ABD-A145-ADF0-F2AD445BC11E}"/>
                </a:ext>
              </a:extLst>
            </p:cNvPr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314E0C43-2359-9440-BEF9-9E1924BED605}"/>
                  </a:ext>
                </a:extLst>
              </p:cNvPr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448" name="Freeform 447">
                  <a:extLst>
                    <a:ext uri="{FF2B5EF4-FFF2-40B4-BE49-F238E27FC236}">
                      <a16:creationId xmlns:a16="http://schemas.microsoft.com/office/drawing/2014/main" id="{9737FFD7-2DCB-A148-A405-977351501C2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9739DB09-38E5-A347-93BF-13C80AD8453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04079280-378E-384D-9681-BF41B82BF6C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1" name="Freeform 450">
                    <a:extLst>
                      <a:ext uri="{FF2B5EF4-FFF2-40B4-BE49-F238E27FC236}">
                        <a16:creationId xmlns:a16="http://schemas.microsoft.com/office/drawing/2014/main" id="{914AA044-3657-1448-A5E9-2F003DC03F6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Freeform 451">
                    <a:extLst>
                      <a:ext uri="{FF2B5EF4-FFF2-40B4-BE49-F238E27FC236}">
                        <a16:creationId xmlns:a16="http://schemas.microsoft.com/office/drawing/2014/main" id="{29FDF0B8-7E9A-1F4D-8C99-CE1C68A134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452">
                    <a:extLst>
                      <a:ext uri="{FF2B5EF4-FFF2-40B4-BE49-F238E27FC236}">
                        <a16:creationId xmlns:a16="http://schemas.microsoft.com/office/drawing/2014/main" id="{49A96193-2E73-4C43-843C-2C8C4DCEE47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Freeform 453">
                    <a:extLst>
                      <a:ext uri="{FF2B5EF4-FFF2-40B4-BE49-F238E27FC236}">
                        <a16:creationId xmlns:a16="http://schemas.microsoft.com/office/drawing/2014/main" id="{F5358318-953E-E249-9021-E0B5DF66E3B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09F97-D3D9-764B-B75B-ED7B4816D5B9}"/>
              </a:ext>
            </a:extLst>
          </p:cNvPr>
          <p:cNvGrpSpPr/>
          <p:nvPr/>
        </p:nvGrpSpPr>
        <p:grpSpPr>
          <a:xfrm>
            <a:off x="8694912" y="1702617"/>
            <a:ext cx="2658888" cy="2831440"/>
            <a:chOff x="17449127" y="2067553"/>
            <a:chExt cx="2658888" cy="2831440"/>
          </a:xfrm>
        </p:grpSpPr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7287325-A3CF-3F47-9A8A-8C7EE2AD7C46}"/>
                </a:ext>
              </a:extLst>
            </p:cNvPr>
            <p:cNvSpPr/>
            <p:nvPr/>
          </p:nvSpPr>
          <p:spPr>
            <a:xfrm>
              <a:off x="18054808" y="2067553"/>
              <a:ext cx="2053207" cy="139951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D09BD5F5-1EE1-7744-94DF-5BEAED02584D}"/>
                </a:ext>
              </a:extLst>
            </p:cNvPr>
            <p:cNvSpPr/>
            <p:nvPr/>
          </p:nvSpPr>
          <p:spPr>
            <a:xfrm>
              <a:off x="17449127" y="3391110"/>
              <a:ext cx="2173774" cy="150788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96" name="Rectangle 495">
            <a:extLst>
              <a:ext uri="{FF2B5EF4-FFF2-40B4-BE49-F238E27FC236}">
                <a16:creationId xmlns:a16="http://schemas.microsoft.com/office/drawing/2014/main" id="{E9B89C25-995B-4D4B-BEAF-83AAF26ACE92}"/>
              </a:ext>
            </a:extLst>
          </p:cNvPr>
          <p:cNvSpPr/>
          <p:nvPr/>
        </p:nvSpPr>
        <p:spPr>
          <a:xfrm>
            <a:off x="807652" y="1884278"/>
            <a:ext cx="5787853" cy="292187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2D8BA93-CE35-C54A-BCA8-174D5BBE10D2}"/>
              </a:ext>
            </a:extLst>
          </p:cNvPr>
          <p:cNvSpPr/>
          <p:nvPr/>
        </p:nvSpPr>
        <p:spPr>
          <a:xfrm>
            <a:off x="7157545" y="1523999"/>
            <a:ext cx="4550979" cy="4897821"/>
          </a:xfrm>
          <a:custGeom>
            <a:avLst/>
            <a:gdLst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713187 w 4656083"/>
              <a:gd name="connsiteY6" fmla="*/ 3100551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438400 w 4656083"/>
              <a:gd name="connsiteY4" fmla="*/ 1471447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438400 w 4656083"/>
              <a:gd name="connsiteY4" fmla="*/ 1471447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126410 w 4656369"/>
              <a:gd name="connsiteY0" fmla="*/ 234571 h 4953715"/>
              <a:gd name="connsiteX1" fmla="*/ 286 w 4656369"/>
              <a:gd name="connsiteY1" fmla="*/ 13853 h 4953715"/>
              <a:gd name="connsiteX2" fmla="*/ 94879 w 4656369"/>
              <a:gd name="connsiteY2" fmla="*/ 24363 h 4953715"/>
              <a:gd name="connsiteX3" fmla="*/ 2375624 w 4656369"/>
              <a:gd name="connsiteY3" fmla="*/ 55894 h 4953715"/>
              <a:gd name="connsiteX4" fmla="*/ 2438686 w 4656369"/>
              <a:gd name="connsiteY4" fmla="*/ 1485300 h 4953715"/>
              <a:gd name="connsiteX5" fmla="*/ 1692452 w 4656369"/>
              <a:gd name="connsiteY5" fmla="*/ 1937246 h 4953715"/>
              <a:gd name="connsiteX6" fmla="*/ 1555817 w 4656369"/>
              <a:gd name="connsiteY6" fmla="*/ 2483783 h 4953715"/>
              <a:gd name="connsiteX7" fmla="*/ 3132369 w 4656369"/>
              <a:gd name="connsiteY7" fmla="*/ 3103894 h 4953715"/>
              <a:gd name="connsiteX8" fmla="*/ 3605335 w 4656369"/>
              <a:gd name="connsiteY8" fmla="*/ 2883177 h 4953715"/>
              <a:gd name="connsiteX9" fmla="*/ 3805031 w 4656369"/>
              <a:gd name="connsiteY9" fmla="*/ 2609907 h 4953715"/>
              <a:gd name="connsiteX10" fmla="*/ 3826052 w 4656369"/>
              <a:gd name="connsiteY10" fmla="*/ 2273577 h 4953715"/>
              <a:gd name="connsiteX11" fmla="*/ 3784011 w 4656369"/>
              <a:gd name="connsiteY11" fmla="*/ 2073880 h 4953715"/>
              <a:gd name="connsiteX12" fmla="*/ 3689417 w 4656369"/>
              <a:gd name="connsiteY12" fmla="*/ 1895204 h 4953715"/>
              <a:gd name="connsiteX13" fmla="*/ 3447679 w 4656369"/>
              <a:gd name="connsiteY13" fmla="*/ 1737549 h 4953715"/>
              <a:gd name="connsiteX14" fmla="*/ 4498714 w 4656369"/>
              <a:gd name="connsiteY14" fmla="*/ 1600915 h 4953715"/>
              <a:gd name="connsiteX15" fmla="*/ 4656369 w 4656369"/>
              <a:gd name="connsiteY15" fmla="*/ 2935728 h 4953715"/>
              <a:gd name="connsiteX16" fmla="*/ 4509224 w 4656369"/>
              <a:gd name="connsiteY16" fmla="*/ 4575342 h 4953715"/>
              <a:gd name="connsiteX17" fmla="*/ 3500231 w 4656369"/>
              <a:gd name="connsiteY17" fmla="*/ 4953715 h 4953715"/>
              <a:gd name="connsiteX18" fmla="*/ 105390 w 4656369"/>
              <a:gd name="connsiteY18" fmla="*/ 4911673 h 4953715"/>
              <a:gd name="connsiteX19" fmla="*/ 126410 w 4656369"/>
              <a:gd name="connsiteY19" fmla="*/ 234571 h 4953715"/>
              <a:gd name="connsiteX0" fmla="*/ 190699 w 4720658"/>
              <a:gd name="connsiteY0" fmla="*/ 417353 h 5136497"/>
              <a:gd name="connsiteX1" fmla="*/ 159168 w 4720658"/>
              <a:gd name="connsiteY1" fmla="*/ 207145 h 5136497"/>
              <a:gd name="connsiteX2" fmla="*/ 2439913 w 4720658"/>
              <a:gd name="connsiteY2" fmla="*/ 238676 h 5136497"/>
              <a:gd name="connsiteX3" fmla="*/ 2502975 w 4720658"/>
              <a:gd name="connsiteY3" fmla="*/ 1668082 h 5136497"/>
              <a:gd name="connsiteX4" fmla="*/ 1756741 w 4720658"/>
              <a:gd name="connsiteY4" fmla="*/ 2120028 h 5136497"/>
              <a:gd name="connsiteX5" fmla="*/ 1620106 w 4720658"/>
              <a:gd name="connsiteY5" fmla="*/ 2666565 h 5136497"/>
              <a:gd name="connsiteX6" fmla="*/ 3196658 w 4720658"/>
              <a:gd name="connsiteY6" fmla="*/ 3286676 h 5136497"/>
              <a:gd name="connsiteX7" fmla="*/ 3669624 w 4720658"/>
              <a:gd name="connsiteY7" fmla="*/ 3065959 h 5136497"/>
              <a:gd name="connsiteX8" fmla="*/ 3869320 w 4720658"/>
              <a:gd name="connsiteY8" fmla="*/ 2792689 h 5136497"/>
              <a:gd name="connsiteX9" fmla="*/ 3890341 w 4720658"/>
              <a:gd name="connsiteY9" fmla="*/ 2456359 h 5136497"/>
              <a:gd name="connsiteX10" fmla="*/ 3848300 w 4720658"/>
              <a:gd name="connsiteY10" fmla="*/ 2256662 h 5136497"/>
              <a:gd name="connsiteX11" fmla="*/ 3753706 w 4720658"/>
              <a:gd name="connsiteY11" fmla="*/ 2077986 h 5136497"/>
              <a:gd name="connsiteX12" fmla="*/ 3511968 w 4720658"/>
              <a:gd name="connsiteY12" fmla="*/ 1920331 h 5136497"/>
              <a:gd name="connsiteX13" fmla="*/ 4563003 w 4720658"/>
              <a:gd name="connsiteY13" fmla="*/ 1783697 h 5136497"/>
              <a:gd name="connsiteX14" fmla="*/ 4720658 w 4720658"/>
              <a:gd name="connsiteY14" fmla="*/ 3118510 h 5136497"/>
              <a:gd name="connsiteX15" fmla="*/ 4573513 w 4720658"/>
              <a:gd name="connsiteY15" fmla="*/ 4758124 h 5136497"/>
              <a:gd name="connsiteX16" fmla="*/ 3564520 w 4720658"/>
              <a:gd name="connsiteY16" fmla="*/ 5136497 h 5136497"/>
              <a:gd name="connsiteX17" fmla="*/ 169679 w 4720658"/>
              <a:gd name="connsiteY17" fmla="*/ 5094455 h 5136497"/>
              <a:gd name="connsiteX18" fmla="*/ 190699 w 4720658"/>
              <a:gd name="connsiteY18" fmla="*/ 417353 h 5136497"/>
              <a:gd name="connsiteX0" fmla="*/ 21020 w 4550979"/>
              <a:gd name="connsiteY0" fmla="*/ 476180 h 5195324"/>
              <a:gd name="connsiteX1" fmla="*/ 2270234 w 4550979"/>
              <a:gd name="connsiteY1" fmla="*/ 297503 h 5195324"/>
              <a:gd name="connsiteX2" fmla="*/ 2333296 w 4550979"/>
              <a:gd name="connsiteY2" fmla="*/ 1726909 h 5195324"/>
              <a:gd name="connsiteX3" fmla="*/ 1587062 w 4550979"/>
              <a:gd name="connsiteY3" fmla="*/ 2178855 h 5195324"/>
              <a:gd name="connsiteX4" fmla="*/ 1450427 w 4550979"/>
              <a:gd name="connsiteY4" fmla="*/ 2725392 h 5195324"/>
              <a:gd name="connsiteX5" fmla="*/ 3026979 w 4550979"/>
              <a:gd name="connsiteY5" fmla="*/ 3345503 h 5195324"/>
              <a:gd name="connsiteX6" fmla="*/ 3499945 w 4550979"/>
              <a:gd name="connsiteY6" fmla="*/ 3124786 h 5195324"/>
              <a:gd name="connsiteX7" fmla="*/ 3699641 w 4550979"/>
              <a:gd name="connsiteY7" fmla="*/ 2851516 h 5195324"/>
              <a:gd name="connsiteX8" fmla="*/ 3720662 w 4550979"/>
              <a:gd name="connsiteY8" fmla="*/ 2515186 h 5195324"/>
              <a:gd name="connsiteX9" fmla="*/ 3678621 w 4550979"/>
              <a:gd name="connsiteY9" fmla="*/ 2315489 h 5195324"/>
              <a:gd name="connsiteX10" fmla="*/ 3584027 w 4550979"/>
              <a:gd name="connsiteY10" fmla="*/ 2136813 h 5195324"/>
              <a:gd name="connsiteX11" fmla="*/ 3342289 w 4550979"/>
              <a:gd name="connsiteY11" fmla="*/ 1979158 h 5195324"/>
              <a:gd name="connsiteX12" fmla="*/ 4393324 w 4550979"/>
              <a:gd name="connsiteY12" fmla="*/ 1842524 h 5195324"/>
              <a:gd name="connsiteX13" fmla="*/ 4550979 w 4550979"/>
              <a:gd name="connsiteY13" fmla="*/ 3177337 h 5195324"/>
              <a:gd name="connsiteX14" fmla="*/ 4403834 w 4550979"/>
              <a:gd name="connsiteY14" fmla="*/ 4816951 h 5195324"/>
              <a:gd name="connsiteX15" fmla="*/ 3394841 w 4550979"/>
              <a:gd name="connsiteY15" fmla="*/ 5195324 h 5195324"/>
              <a:gd name="connsiteX16" fmla="*/ 0 w 4550979"/>
              <a:gd name="connsiteY16" fmla="*/ 5153282 h 5195324"/>
              <a:gd name="connsiteX17" fmla="*/ 21020 w 4550979"/>
              <a:gd name="connsiteY17" fmla="*/ 476180 h 5195324"/>
              <a:gd name="connsiteX0" fmla="*/ 21020 w 4550979"/>
              <a:gd name="connsiteY0" fmla="*/ 258442 h 4977586"/>
              <a:gd name="connsiteX1" fmla="*/ 2270234 w 4550979"/>
              <a:gd name="connsiteY1" fmla="*/ 79765 h 4977586"/>
              <a:gd name="connsiteX2" fmla="*/ 2333296 w 4550979"/>
              <a:gd name="connsiteY2" fmla="*/ 1509171 h 4977586"/>
              <a:gd name="connsiteX3" fmla="*/ 1587062 w 4550979"/>
              <a:gd name="connsiteY3" fmla="*/ 1961117 h 4977586"/>
              <a:gd name="connsiteX4" fmla="*/ 1450427 w 4550979"/>
              <a:gd name="connsiteY4" fmla="*/ 2507654 h 4977586"/>
              <a:gd name="connsiteX5" fmla="*/ 3026979 w 4550979"/>
              <a:gd name="connsiteY5" fmla="*/ 3127765 h 4977586"/>
              <a:gd name="connsiteX6" fmla="*/ 3499945 w 4550979"/>
              <a:gd name="connsiteY6" fmla="*/ 2907048 h 4977586"/>
              <a:gd name="connsiteX7" fmla="*/ 3699641 w 4550979"/>
              <a:gd name="connsiteY7" fmla="*/ 2633778 h 4977586"/>
              <a:gd name="connsiteX8" fmla="*/ 3720662 w 4550979"/>
              <a:gd name="connsiteY8" fmla="*/ 2297448 h 4977586"/>
              <a:gd name="connsiteX9" fmla="*/ 3678621 w 4550979"/>
              <a:gd name="connsiteY9" fmla="*/ 2097751 h 4977586"/>
              <a:gd name="connsiteX10" fmla="*/ 3584027 w 4550979"/>
              <a:gd name="connsiteY10" fmla="*/ 1919075 h 4977586"/>
              <a:gd name="connsiteX11" fmla="*/ 3342289 w 4550979"/>
              <a:gd name="connsiteY11" fmla="*/ 1761420 h 4977586"/>
              <a:gd name="connsiteX12" fmla="*/ 4393324 w 4550979"/>
              <a:gd name="connsiteY12" fmla="*/ 1624786 h 4977586"/>
              <a:gd name="connsiteX13" fmla="*/ 4550979 w 4550979"/>
              <a:gd name="connsiteY13" fmla="*/ 2959599 h 4977586"/>
              <a:gd name="connsiteX14" fmla="*/ 4403834 w 4550979"/>
              <a:gd name="connsiteY14" fmla="*/ 4599213 h 4977586"/>
              <a:gd name="connsiteX15" fmla="*/ 3394841 w 4550979"/>
              <a:gd name="connsiteY15" fmla="*/ 4977586 h 4977586"/>
              <a:gd name="connsiteX16" fmla="*/ 0 w 4550979"/>
              <a:gd name="connsiteY16" fmla="*/ 4935544 h 4977586"/>
              <a:gd name="connsiteX17" fmla="*/ 21020 w 4550979"/>
              <a:gd name="connsiteY17" fmla="*/ 258442 h 4977586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26979 w 4550979"/>
              <a:gd name="connsiteY5" fmla="*/ 3048000 h 4897821"/>
              <a:gd name="connsiteX6" fmla="*/ 3499945 w 4550979"/>
              <a:gd name="connsiteY6" fmla="*/ 2827283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979" h="4897821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312276" y="3139089"/>
                  <a:pt x="3026979" y="3048000"/>
                </a:cubicBezTo>
                <a:lnTo>
                  <a:pt x="3499945" y="2827283"/>
                </a:ln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364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800" b="0" dirty="0">
                <a:ea typeface="ＭＳ Ｐゴシック" panose="020B0600070205080204" pitchFamily="34" charset="-128"/>
              </a:rPr>
              <a:t>Access networks and physical media</a:t>
            </a:r>
            <a:endParaRPr lang="en-US" sz="4800" b="0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CE6E1140-BC2F-9947-9B51-91DC5079ABB1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EF5B4FA-3960-F54C-936B-C64147078447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691B45AC-C5E3-D24E-9C63-05D00B08C71D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59EB46BB-F3EA-4248-B631-AC80BEB74EF0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C562C7DD-3FD1-0E4C-B308-744C6C87FC79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6793D61B-AD50-A246-A5C0-38DF48C17738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EDD09B84-3AA8-0948-AB6C-1D5CBFFC5293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777BA08-17B1-254B-BCB6-583E10254EC6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ine 541">
            <a:extLst>
              <a:ext uri="{FF2B5EF4-FFF2-40B4-BE49-F238E27FC236}">
                <a16:creationId xmlns:a16="http://schemas.microsoft.com/office/drawing/2014/main" id="{C44ADC96-78DA-C64F-AF97-4FFA68D2ED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ine 424">
            <a:extLst>
              <a:ext uri="{FF2B5EF4-FFF2-40B4-BE49-F238E27FC236}">
                <a16:creationId xmlns:a16="http://schemas.microsoft.com/office/drawing/2014/main" id="{845B46BE-685D-2D4E-AD26-5684794D19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Oval 800">
            <a:extLst>
              <a:ext uri="{FF2B5EF4-FFF2-40B4-BE49-F238E27FC236}">
                <a16:creationId xmlns:a16="http://schemas.microsoft.com/office/drawing/2014/main" id="{271D03F6-D85B-EC41-803D-EFAA96DAE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59" name="Picture 653" descr="iphone_stylized_small">
            <a:extLst>
              <a:ext uri="{FF2B5EF4-FFF2-40B4-BE49-F238E27FC236}">
                <a16:creationId xmlns:a16="http://schemas.microsoft.com/office/drawing/2014/main" id="{EDF1EC93-A6E5-964F-B0D6-EE56B282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018" descr="laptop_keyboard">
            <a:extLst>
              <a:ext uri="{FF2B5EF4-FFF2-40B4-BE49-F238E27FC236}">
                <a16:creationId xmlns:a16="http://schemas.microsoft.com/office/drawing/2014/main" id="{7087B8D0-FFCB-0746-A889-28909002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 1019">
            <a:extLst>
              <a:ext uri="{FF2B5EF4-FFF2-40B4-BE49-F238E27FC236}">
                <a16:creationId xmlns:a16="http://schemas.microsoft.com/office/drawing/2014/main" id="{7C75BC30-0808-D44D-AF7A-A72B4A529E54}"/>
              </a:ext>
            </a:extLst>
          </p:cNvPr>
          <p:cNvSpPr>
            <a:spLocks/>
          </p:cNvSpPr>
          <p:nvPr/>
        </p:nvSpPr>
        <p:spPr bwMode="auto">
          <a:xfrm>
            <a:off x="7609678" y="2450304"/>
            <a:ext cx="351919" cy="208167"/>
          </a:xfrm>
          <a:custGeom>
            <a:avLst/>
            <a:gdLst>
              <a:gd name="T0" fmla="*/ 775798119 w 2982"/>
              <a:gd name="T1" fmla="*/ 0 h 2442"/>
              <a:gd name="T2" fmla="*/ 0 w 2982"/>
              <a:gd name="T3" fmla="*/ 211226083 h 2442"/>
              <a:gd name="T4" fmla="*/ 2147483646 w 2982"/>
              <a:gd name="T5" fmla="*/ 263880059 h 2442"/>
              <a:gd name="T6" fmla="*/ 2147483646 w 2982"/>
              <a:gd name="T7" fmla="*/ 52653891 h 2442"/>
              <a:gd name="T8" fmla="*/ 775798119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1020" descr="screen">
            <a:extLst>
              <a:ext uri="{FF2B5EF4-FFF2-40B4-BE49-F238E27FC236}">
                <a16:creationId xmlns:a16="http://schemas.microsoft.com/office/drawing/2014/main" id="{2D732B7A-74CB-D547-ADB5-C721526D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Freeform 1021">
            <a:extLst>
              <a:ext uri="{FF2B5EF4-FFF2-40B4-BE49-F238E27FC236}">
                <a16:creationId xmlns:a16="http://schemas.microsoft.com/office/drawing/2014/main" id="{FBD1A429-9B8F-F940-AD09-4638CC3167E7}"/>
              </a:ext>
            </a:extLst>
          </p:cNvPr>
          <p:cNvSpPr>
            <a:spLocks/>
          </p:cNvSpPr>
          <p:nvPr/>
        </p:nvSpPr>
        <p:spPr bwMode="auto">
          <a:xfrm>
            <a:off x="7673752" y="2444163"/>
            <a:ext cx="298167" cy="38736"/>
          </a:xfrm>
          <a:custGeom>
            <a:avLst/>
            <a:gdLst>
              <a:gd name="T0" fmla="*/ 193616298 w 2528"/>
              <a:gd name="T1" fmla="*/ 0 h 455"/>
              <a:gd name="T2" fmla="*/ 2147483646 w 2528"/>
              <a:gd name="T3" fmla="*/ 52445139 h 455"/>
              <a:gd name="T4" fmla="*/ 2147483646 w 2528"/>
              <a:gd name="T5" fmla="*/ 52445139 h 455"/>
              <a:gd name="T6" fmla="*/ 0 w 2528"/>
              <a:gd name="T7" fmla="*/ 52445139 h 455"/>
              <a:gd name="T8" fmla="*/ 193616298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1022">
            <a:extLst>
              <a:ext uri="{FF2B5EF4-FFF2-40B4-BE49-F238E27FC236}">
                <a16:creationId xmlns:a16="http://schemas.microsoft.com/office/drawing/2014/main" id="{376C8B48-3441-F643-B92D-5DC759EDA1B5}"/>
              </a:ext>
            </a:extLst>
          </p:cNvPr>
          <p:cNvSpPr>
            <a:spLocks/>
          </p:cNvSpPr>
          <p:nvPr/>
        </p:nvSpPr>
        <p:spPr bwMode="auto">
          <a:xfrm>
            <a:off x="7606562" y="2443848"/>
            <a:ext cx="82770" cy="161243"/>
          </a:xfrm>
          <a:custGeom>
            <a:avLst/>
            <a:gdLst>
              <a:gd name="T0" fmla="*/ 773664160 w 702"/>
              <a:gd name="T1" fmla="*/ 0 h 1893"/>
              <a:gd name="T2" fmla="*/ 0 w 702"/>
              <a:gd name="T3" fmla="*/ 210739916 h 1893"/>
              <a:gd name="T4" fmla="*/ 193416040 w 702"/>
              <a:gd name="T5" fmla="*/ 210739916 h 1893"/>
              <a:gd name="T6" fmla="*/ 967080200 w 702"/>
              <a:gd name="T7" fmla="*/ 52529017 h 1893"/>
              <a:gd name="T8" fmla="*/ 773664160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1023">
            <a:extLst>
              <a:ext uri="{FF2B5EF4-FFF2-40B4-BE49-F238E27FC236}">
                <a16:creationId xmlns:a16="http://schemas.microsoft.com/office/drawing/2014/main" id="{4DFECD03-4AF0-1342-8138-6CEC8249A287}"/>
              </a:ext>
            </a:extLst>
          </p:cNvPr>
          <p:cNvSpPr>
            <a:spLocks/>
          </p:cNvSpPr>
          <p:nvPr/>
        </p:nvSpPr>
        <p:spPr bwMode="auto">
          <a:xfrm>
            <a:off x="7880579" y="2472664"/>
            <a:ext cx="89197" cy="186122"/>
          </a:xfrm>
          <a:custGeom>
            <a:avLst/>
            <a:gdLst>
              <a:gd name="T0" fmla="*/ 969024527 w 756"/>
              <a:gd name="T1" fmla="*/ 0 h 2184"/>
              <a:gd name="T2" fmla="*/ 193802074 w 756"/>
              <a:gd name="T3" fmla="*/ 263660221 h 2184"/>
              <a:gd name="T4" fmla="*/ 0 w 756"/>
              <a:gd name="T5" fmla="*/ 263660221 h 2184"/>
              <a:gd name="T6" fmla="*/ 775222454 w 756"/>
              <a:gd name="T7" fmla="*/ 52610059 h 2184"/>
              <a:gd name="T8" fmla="*/ 9690245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1024">
            <a:extLst>
              <a:ext uri="{FF2B5EF4-FFF2-40B4-BE49-F238E27FC236}">
                <a16:creationId xmlns:a16="http://schemas.microsoft.com/office/drawing/2014/main" id="{8AA57D4B-3E9B-994B-AF13-DB646178BD1D}"/>
              </a:ext>
            </a:extLst>
          </p:cNvPr>
          <p:cNvSpPr>
            <a:spLocks/>
          </p:cNvSpPr>
          <p:nvPr/>
        </p:nvSpPr>
        <p:spPr bwMode="auto">
          <a:xfrm>
            <a:off x="7605588" y="2596902"/>
            <a:ext cx="327185" cy="62828"/>
          </a:xfrm>
          <a:custGeom>
            <a:avLst/>
            <a:gdLst>
              <a:gd name="T0" fmla="*/ 193829444 w 2773"/>
              <a:gd name="T1" fmla="*/ 0 h 738"/>
              <a:gd name="T2" fmla="*/ 0 w 2773"/>
              <a:gd name="T3" fmla="*/ 52443587 h 738"/>
              <a:gd name="T4" fmla="*/ 2147483646 w 2773"/>
              <a:gd name="T5" fmla="*/ 104894411 h 738"/>
              <a:gd name="T6" fmla="*/ 2147483646 w 2773"/>
              <a:gd name="T7" fmla="*/ 52443587 h 738"/>
              <a:gd name="T8" fmla="*/ 193829444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1025">
            <a:extLst>
              <a:ext uri="{FF2B5EF4-FFF2-40B4-BE49-F238E27FC236}">
                <a16:creationId xmlns:a16="http://schemas.microsoft.com/office/drawing/2014/main" id="{59DA24E7-1981-0E44-8060-2B7CE58EBF80}"/>
              </a:ext>
            </a:extLst>
          </p:cNvPr>
          <p:cNvSpPr>
            <a:spLocks/>
          </p:cNvSpPr>
          <p:nvPr/>
        </p:nvSpPr>
        <p:spPr bwMode="auto">
          <a:xfrm>
            <a:off x="7890512" y="2474238"/>
            <a:ext cx="83549" cy="186909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95581541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1026">
            <a:extLst>
              <a:ext uri="{FF2B5EF4-FFF2-40B4-BE49-F238E27FC236}">
                <a16:creationId xmlns:a16="http://schemas.microsoft.com/office/drawing/2014/main" id="{DB3D3129-2B70-5643-96C2-83638DE57FF8}"/>
              </a:ext>
            </a:extLst>
          </p:cNvPr>
          <p:cNvSpPr>
            <a:spLocks/>
          </p:cNvSpPr>
          <p:nvPr/>
        </p:nvSpPr>
        <p:spPr bwMode="auto">
          <a:xfrm>
            <a:off x="7605977" y="2605248"/>
            <a:ext cx="290961" cy="62041"/>
          </a:xfrm>
          <a:custGeom>
            <a:avLst/>
            <a:gdLst>
              <a:gd name="T0" fmla="*/ 0 w 2216"/>
              <a:gd name="T1" fmla="*/ 0 h 550"/>
              <a:gd name="T2" fmla="*/ 296523134 w 2216"/>
              <a:gd name="T3" fmla="*/ 324379338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3" name="Group 1027">
            <a:extLst>
              <a:ext uri="{FF2B5EF4-FFF2-40B4-BE49-F238E27FC236}">
                <a16:creationId xmlns:a16="http://schemas.microsoft.com/office/drawing/2014/main" id="{8C6DEC60-5C97-D546-9977-EBD182221DD2}"/>
              </a:ext>
            </a:extLst>
          </p:cNvPr>
          <p:cNvGrpSpPr>
            <a:grpSpLocks/>
          </p:cNvGrpSpPr>
          <p:nvPr/>
        </p:nvGrpSpPr>
        <p:grpSpPr bwMode="auto"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169" name="Freeform 1028">
              <a:extLst>
                <a:ext uri="{FF2B5EF4-FFF2-40B4-BE49-F238E27FC236}">
                  <a16:creationId xmlns:a16="http://schemas.microsoft.com/office/drawing/2014/main" id="{5D16627E-DE34-BC4F-9513-7A7D4707F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029">
              <a:extLst>
                <a:ext uri="{FF2B5EF4-FFF2-40B4-BE49-F238E27FC236}">
                  <a16:creationId xmlns:a16="http://schemas.microsoft.com/office/drawing/2014/main" id="{D8D65D68-18A4-E54D-8916-1DEF3684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030">
              <a:extLst>
                <a:ext uri="{FF2B5EF4-FFF2-40B4-BE49-F238E27FC236}">
                  <a16:creationId xmlns:a16="http://schemas.microsoft.com/office/drawing/2014/main" id="{3C79D147-9974-F341-96E9-F9AD19F14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1031">
              <a:extLst>
                <a:ext uri="{FF2B5EF4-FFF2-40B4-BE49-F238E27FC236}">
                  <a16:creationId xmlns:a16="http://schemas.microsoft.com/office/drawing/2014/main" id="{5E0CE9D2-21FD-2644-9691-743CC3E13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1032">
              <a:extLst>
                <a:ext uri="{FF2B5EF4-FFF2-40B4-BE49-F238E27FC236}">
                  <a16:creationId xmlns:a16="http://schemas.microsoft.com/office/drawing/2014/main" id="{5691098F-1432-0D44-8573-312C3A566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033">
              <a:extLst>
                <a:ext uri="{FF2B5EF4-FFF2-40B4-BE49-F238E27FC236}">
                  <a16:creationId xmlns:a16="http://schemas.microsoft.com/office/drawing/2014/main" id="{2D4A77A2-D0F1-164A-A67D-A50954386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Freeform 1034">
            <a:extLst>
              <a:ext uri="{FF2B5EF4-FFF2-40B4-BE49-F238E27FC236}">
                <a16:creationId xmlns:a16="http://schemas.microsoft.com/office/drawing/2014/main" id="{A283BD8E-0AD2-B743-8237-483C3A6A6CD3}"/>
              </a:ext>
            </a:extLst>
          </p:cNvPr>
          <p:cNvSpPr>
            <a:spLocks/>
          </p:cNvSpPr>
          <p:nvPr/>
        </p:nvSpPr>
        <p:spPr bwMode="auto">
          <a:xfrm>
            <a:off x="7770154" y="2677051"/>
            <a:ext cx="119578" cy="80936"/>
          </a:xfrm>
          <a:custGeom>
            <a:avLst/>
            <a:gdLst>
              <a:gd name="T0" fmla="*/ 213221464 w 990"/>
              <a:gd name="T1" fmla="*/ 1090686587 h 792"/>
              <a:gd name="T2" fmla="*/ 1915477586 w 990"/>
              <a:gd name="T3" fmla="*/ 0 h 792"/>
              <a:gd name="T4" fmla="*/ 1915477586 w 990"/>
              <a:gd name="T5" fmla="*/ 108859840 h 792"/>
              <a:gd name="T6" fmla="*/ 0 w 990"/>
              <a:gd name="T7" fmla="*/ 1090686587 h 792"/>
              <a:gd name="T8" fmla="*/ 213221464 w 990"/>
              <a:gd name="T9" fmla="*/ 109068658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1035">
            <a:extLst>
              <a:ext uri="{FF2B5EF4-FFF2-40B4-BE49-F238E27FC236}">
                <a16:creationId xmlns:a16="http://schemas.microsoft.com/office/drawing/2014/main" id="{AA215C2D-4069-DE48-884E-A1816F7D4D0B}"/>
              </a:ext>
            </a:extLst>
          </p:cNvPr>
          <p:cNvSpPr>
            <a:spLocks/>
          </p:cNvSpPr>
          <p:nvPr/>
        </p:nvSpPr>
        <p:spPr bwMode="auto">
          <a:xfrm>
            <a:off x="7464976" y="2683507"/>
            <a:ext cx="305957" cy="73850"/>
          </a:xfrm>
          <a:custGeom>
            <a:avLst/>
            <a:gdLst>
              <a:gd name="T0" fmla="*/ 213486572 w 2532"/>
              <a:gd name="T1" fmla="*/ 0 h 723"/>
              <a:gd name="T2" fmla="*/ 213486572 w 2532"/>
              <a:gd name="T3" fmla="*/ 0 h 723"/>
              <a:gd name="T4" fmla="*/ 2147483646 w 2532"/>
              <a:gd name="T5" fmla="*/ 979380008 h 723"/>
              <a:gd name="T6" fmla="*/ 2147483646 w 2532"/>
              <a:gd name="T7" fmla="*/ 1088085165 h 723"/>
              <a:gd name="T8" fmla="*/ 0 w 2532"/>
              <a:gd name="T9" fmla="*/ 108705259 h 723"/>
              <a:gd name="T10" fmla="*/ 21348657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 1036">
            <a:extLst>
              <a:ext uri="{FF2B5EF4-FFF2-40B4-BE49-F238E27FC236}">
                <a16:creationId xmlns:a16="http://schemas.microsoft.com/office/drawing/2014/main" id="{421821F5-5AD5-4D4E-A4F9-5D46E41A4ECC}"/>
              </a:ext>
            </a:extLst>
          </p:cNvPr>
          <p:cNvSpPr>
            <a:spLocks/>
          </p:cNvSpPr>
          <p:nvPr/>
        </p:nvSpPr>
        <p:spPr bwMode="auto">
          <a:xfrm>
            <a:off x="7465171" y="2669965"/>
            <a:ext cx="3311" cy="14959"/>
          </a:xfrm>
          <a:custGeom>
            <a:avLst/>
            <a:gdLst>
              <a:gd name="T0" fmla="*/ 262278191 w 26"/>
              <a:gd name="T1" fmla="*/ 107489981 h 147"/>
              <a:gd name="T2" fmla="*/ 262278191 w 26"/>
              <a:gd name="T3" fmla="*/ 214969480 h 147"/>
              <a:gd name="T4" fmla="*/ 0 w 26"/>
              <a:gd name="T5" fmla="*/ 214969480 h 147"/>
              <a:gd name="T6" fmla="*/ 262278191 w 26"/>
              <a:gd name="T7" fmla="*/ 0 h 147"/>
              <a:gd name="T8" fmla="*/ 262278191 w 26"/>
              <a:gd name="T9" fmla="*/ 10748998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 1037">
            <a:extLst>
              <a:ext uri="{FF2B5EF4-FFF2-40B4-BE49-F238E27FC236}">
                <a16:creationId xmlns:a16="http://schemas.microsoft.com/office/drawing/2014/main" id="{499D2FC7-7022-A944-98B2-E74E9B2E5256}"/>
              </a:ext>
            </a:extLst>
          </p:cNvPr>
          <p:cNvSpPr>
            <a:spLocks/>
          </p:cNvSpPr>
          <p:nvPr/>
        </p:nvSpPr>
        <p:spPr bwMode="auto">
          <a:xfrm>
            <a:off x="7465366" y="2609027"/>
            <a:ext cx="142170" cy="61883"/>
          </a:xfrm>
          <a:custGeom>
            <a:avLst/>
            <a:gdLst>
              <a:gd name="T0" fmla="*/ 2136125890 w 1176"/>
              <a:gd name="T1" fmla="*/ 0 h 606"/>
              <a:gd name="T2" fmla="*/ 0 w 1176"/>
              <a:gd name="T3" fmla="*/ 870000945 h 606"/>
              <a:gd name="T4" fmla="*/ 213789467 w 1176"/>
              <a:gd name="T5" fmla="*/ 870000945 h 606"/>
              <a:gd name="T6" fmla="*/ 2136125890 w 1176"/>
              <a:gd name="T7" fmla="*/ 108617123 h 606"/>
              <a:gd name="T8" fmla="*/ 2136125890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 1038">
            <a:extLst>
              <a:ext uri="{FF2B5EF4-FFF2-40B4-BE49-F238E27FC236}">
                <a16:creationId xmlns:a16="http://schemas.microsoft.com/office/drawing/2014/main" id="{37918171-6E71-A846-A2B5-7C65DD7456B5}"/>
              </a:ext>
            </a:extLst>
          </p:cNvPr>
          <p:cNvSpPr>
            <a:spLocks/>
          </p:cNvSpPr>
          <p:nvPr/>
        </p:nvSpPr>
        <p:spPr bwMode="auto">
          <a:xfrm>
            <a:off x="7474909" y="2673115"/>
            <a:ext cx="290182" cy="71016"/>
          </a:xfrm>
          <a:custGeom>
            <a:avLst/>
            <a:gdLst>
              <a:gd name="T0" fmla="*/ 173112702 w 2532"/>
              <a:gd name="T1" fmla="*/ 0 h 723"/>
              <a:gd name="T2" fmla="*/ 173112702 w 2532"/>
              <a:gd name="T3" fmla="*/ 0 h 723"/>
              <a:gd name="T4" fmla="*/ 2069773885 w 2532"/>
              <a:gd name="T5" fmla="*/ 558173482 h 723"/>
              <a:gd name="T6" fmla="*/ 2069773885 w 2532"/>
              <a:gd name="T7" fmla="*/ 558173482 h 723"/>
              <a:gd name="T8" fmla="*/ 0 w 2532"/>
              <a:gd name="T9" fmla="*/ 92871346 h 723"/>
              <a:gd name="T10" fmla="*/ 17311270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1039">
            <a:extLst>
              <a:ext uri="{FF2B5EF4-FFF2-40B4-BE49-F238E27FC236}">
                <a16:creationId xmlns:a16="http://schemas.microsoft.com/office/drawing/2014/main" id="{68ECFF60-AA48-2D4C-9A67-90DB18F81D47}"/>
              </a:ext>
            </a:extLst>
          </p:cNvPr>
          <p:cNvSpPr>
            <a:spLocks/>
          </p:cNvSpPr>
          <p:nvPr/>
        </p:nvSpPr>
        <p:spPr bwMode="auto">
          <a:xfrm flipV="1">
            <a:off x="7764701" y="26680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0" name="Picture 568" descr="light2.png">
            <a:extLst>
              <a:ext uri="{FF2B5EF4-FFF2-40B4-BE49-F238E27FC236}">
                <a16:creationId xmlns:a16="http://schemas.microsoft.com/office/drawing/2014/main" id="{D96B693D-26FC-E443-A112-C4AFFE90D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03" descr="car_icon_small">
            <a:extLst>
              <a:ext uri="{FF2B5EF4-FFF2-40B4-BE49-F238E27FC236}">
                <a16:creationId xmlns:a16="http://schemas.microsoft.com/office/drawing/2014/main" id="{147E2796-D425-6645-93B3-B97E69B1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116" descr="laptop_keyboard">
            <a:extLst>
              <a:ext uri="{FF2B5EF4-FFF2-40B4-BE49-F238E27FC236}">
                <a16:creationId xmlns:a16="http://schemas.microsoft.com/office/drawing/2014/main" id="{7F05CE3B-E67B-1B40-9D5B-2914F0B9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Freeform 1117">
            <a:extLst>
              <a:ext uri="{FF2B5EF4-FFF2-40B4-BE49-F238E27FC236}">
                <a16:creationId xmlns:a16="http://schemas.microsoft.com/office/drawing/2014/main" id="{B52A07C5-D801-5B41-BD20-C20958925D05}"/>
              </a:ext>
            </a:extLst>
          </p:cNvPr>
          <p:cNvSpPr>
            <a:spLocks/>
          </p:cNvSpPr>
          <p:nvPr/>
        </p:nvSpPr>
        <p:spPr bwMode="auto">
          <a:xfrm>
            <a:off x="7605388" y="3489299"/>
            <a:ext cx="230764" cy="155883"/>
          </a:xfrm>
          <a:custGeom>
            <a:avLst/>
            <a:gdLst>
              <a:gd name="T0" fmla="*/ 143665061 w 2982"/>
              <a:gd name="T1" fmla="*/ 0 h 2442"/>
              <a:gd name="T2" fmla="*/ 0 w 2982"/>
              <a:gd name="T3" fmla="*/ 66329557 h 2442"/>
              <a:gd name="T4" fmla="*/ 573719931 w 2982"/>
              <a:gd name="T5" fmla="*/ 82975142 h 2442"/>
              <a:gd name="T6" fmla="*/ 717384993 w 2982"/>
              <a:gd name="T7" fmla="*/ 16645585 h 2442"/>
              <a:gd name="T8" fmla="*/ 14366506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4" name="Picture 1118" descr="screen">
            <a:extLst>
              <a:ext uri="{FF2B5EF4-FFF2-40B4-BE49-F238E27FC236}">
                <a16:creationId xmlns:a16="http://schemas.microsoft.com/office/drawing/2014/main" id="{2EA30B4E-5447-0340-8DAD-349A843F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Freeform 1119">
            <a:extLst>
              <a:ext uri="{FF2B5EF4-FFF2-40B4-BE49-F238E27FC236}">
                <a16:creationId xmlns:a16="http://schemas.microsoft.com/office/drawing/2014/main" id="{1137F6C6-A7C9-9A4D-BCE3-048DB90EF759}"/>
              </a:ext>
            </a:extLst>
          </p:cNvPr>
          <p:cNvSpPr>
            <a:spLocks/>
          </p:cNvSpPr>
          <p:nvPr/>
        </p:nvSpPr>
        <p:spPr bwMode="auto">
          <a:xfrm>
            <a:off x="7647403" y="3484701"/>
            <a:ext cx="195517" cy="29007"/>
          </a:xfrm>
          <a:custGeom>
            <a:avLst/>
            <a:gdLst>
              <a:gd name="T0" fmla="*/ 35620212 w 2528"/>
              <a:gd name="T1" fmla="*/ 0 h 455"/>
              <a:gd name="T2" fmla="*/ 608343257 w 2528"/>
              <a:gd name="T3" fmla="*/ 16582250 h 455"/>
              <a:gd name="T4" fmla="*/ 572256449 w 2528"/>
              <a:gd name="T5" fmla="*/ 16582250 h 455"/>
              <a:gd name="T6" fmla="*/ 0 w 2528"/>
              <a:gd name="T7" fmla="*/ 16582250 h 455"/>
              <a:gd name="T8" fmla="*/ 35620212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1120">
            <a:extLst>
              <a:ext uri="{FF2B5EF4-FFF2-40B4-BE49-F238E27FC236}">
                <a16:creationId xmlns:a16="http://schemas.microsoft.com/office/drawing/2014/main" id="{7A0060E2-767D-1545-8656-29ED1A471251}"/>
              </a:ext>
            </a:extLst>
          </p:cNvPr>
          <p:cNvSpPr>
            <a:spLocks/>
          </p:cNvSpPr>
          <p:nvPr/>
        </p:nvSpPr>
        <p:spPr bwMode="auto">
          <a:xfrm>
            <a:off x="7603345" y="3484465"/>
            <a:ext cx="54275" cy="120745"/>
          </a:xfrm>
          <a:custGeom>
            <a:avLst/>
            <a:gdLst>
              <a:gd name="T0" fmla="*/ 142804406 w 702"/>
              <a:gd name="T1" fmla="*/ 0 h 1893"/>
              <a:gd name="T2" fmla="*/ 0 w 702"/>
              <a:gd name="T3" fmla="*/ 66174575 h 1893"/>
              <a:gd name="T4" fmla="*/ 35584530 w 702"/>
              <a:gd name="T5" fmla="*/ 66174575 h 1893"/>
              <a:gd name="T6" fmla="*/ 178855222 w 702"/>
              <a:gd name="T7" fmla="*/ 16607700 h 1893"/>
              <a:gd name="T8" fmla="*/ 14280440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121">
            <a:extLst>
              <a:ext uri="{FF2B5EF4-FFF2-40B4-BE49-F238E27FC236}">
                <a16:creationId xmlns:a16="http://schemas.microsoft.com/office/drawing/2014/main" id="{15790F5A-ABAC-8D49-A4F9-E2F576550DB0}"/>
              </a:ext>
            </a:extLst>
          </p:cNvPr>
          <p:cNvSpPr>
            <a:spLocks/>
          </p:cNvSpPr>
          <p:nvPr/>
        </p:nvSpPr>
        <p:spPr bwMode="auto">
          <a:xfrm>
            <a:off x="7783026" y="3506043"/>
            <a:ext cx="58489" cy="139375"/>
          </a:xfrm>
          <a:custGeom>
            <a:avLst/>
            <a:gdLst>
              <a:gd name="T0" fmla="*/ 179213623 w 756"/>
              <a:gd name="T1" fmla="*/ 0 h 2184"/>
              <a:gd name="T2" fmla="*/ 35656008 w 756"/>
              <a:gd name="T3" fmla="*/ 82904513 h 2184"/>
              <a:gd name="T4" fmla="*/ 0 w 756"/>
              <a:gd name="T5" fmla="*/ 82904513 h 2184"/>
              <a:gd name="T6" fmla="*/ 143090785 w 756"/>
              <a:gd name="T7" fmla="*/ 16632211 h 2184"/>
              <a:gd name="T8" fmla="*/ 179213623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122">
            <a:extLst>
              <a:ext uri="{FF2B5EF4-FFF2-40B4-BE49-F238E27FC236}">
                <a16:creationId xmlns:a16="http://schemas.microsoft.com/office/drawing/2014/main" id="{8898B7ED-5BCF-8C4E-B1AA-B82AD50FD155}"/>
              </a:ext>
            </a:extLst>
          </p:cNvPr>
          <p:cNvSpPr>
            <a:spLocks/>
          </p:cNvSpPr>
          <p:nvPr/>
        </p:nvSpPr>
        <p:spPr bwMode="auto">
          <a:xfrm>
            <a:off x="7602706" y="3599078"/>
            <a:ext cx="214545" cy="47048"/>
          </a:xfrm>
          <a:custGeom>
            <a:avLst/>
            <a:gdLst>
              <a:gd name="T0" fmla="*/ 35658648 w 2773"/>
              <a:gd name="T1" fmla="*/ 0 h 738"/>
              <a:gd name="T2" fmla="*/ 0 w 2773"/>
              <a:gd name="T3" fmla="*/ 16581742 h 738"/>
              <a:gd name="T4" fmla="*/ 573357470 w 2773"/>
              <a:gd name="T5" fmla="*/ 33163485 h 738"/>
              <a:gd name="T6" fmla="*/ 573357470 w 2773"/>
              <a:gd name="T7" fmla="*/ 16581742 h 738"/>
              <a:gd name="T8" fmla="*/ 3565864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123">
            <a:extLst>
              <a:ext uri="{FF2B5EF4-FFF2-40B4-BE49-F238E27FC236}">
                <a16:creationId xmlns:a16="http://schemas.microsoft.com/office/drawing/2014/main" id="{5A7F91EF-AD6B-D64E-B73E-C762D73A7A33}"/>
              </a:ext>
            </a:extLst>
          </p:cNvPr>
          <p:cNvSpPr>
            <a:spLocks/>
          </p:cNvSpPr>
          <p:nvPr/>
        </p:nvSpPr>
        <p:spPr bwMode="auto">
          <a:xfrm>
            <a:off x="7789539" y="3507222"/>
            <a:ext cx="54786" cy="139965"/>
          </a:xfrm>
          <a:custGeom>
            <a:avLst/>
            <a:gdLst>
              <a:gd name="T0" fmla="*/ 656550006 w 637"/>
              <a:gd name="T1" fmla="*/ 0 h 1659"/>
              <a:gd name="T2" fmla="*/ 656550006 w 637"/>
              <a:gd name="T3" fmla="*/ 0 h 1659"/>
              <a:gd name="T4" fmla="*/ 54716163 w 637"/>
              <a:gd name="T5" fmla="*/ 2147483646 h 1659"/>
              <a:gd name="T6" fmla="*/ 0 w 637"/>
              <a:gd name="T7" fmla="*/ 2147483646 h 1659"/>
              <a:gd name="T8" fmla="*/ 65655000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24">
            <a:extLst>
              <a:ext uri="{FF2B5EF4-FFF2-40B4-BE49-F238E27FC236}">
                <a16:creationId xmlns:a16="http://schemas.microsoft.com/office/drawing/2014/main" id="{BBB1B153-2E6F-7246-9B11-B68D01DF60E3}"/>
              </a:ext>
            </a:extLst>
          </p:cNvPr>
          <p:cNvSpPr>
            <a:spLocks/>
          </p:cNvSpPr>
          <p:nvPr/>
        </p:nvSpPr>
        <p:spPr bwMode="auto">
          <a:xfrm>
            <a:off x="7602962" y="3605327"/>
            <a:ext cx="190792" cy="46458"/>
          </a:xfrm>
          <a:custGeom>
            <a:avLst/>
            <a:gdLst>
              <a:gd name="T0" fmla="*/ 0 w 2216"/>
              <a:gd name="T1" fmla="*/ 0 h 550"/>
              <a:gd name="T2" fmla="*/ 54884212 w 2216"/>
              <a:gd name="T3" fmla="*/ 101852492 h 550"/>
              <a:gd name="T4" fmla="*/ 2147483646 w 2216"/>
              <a:gd name="T5" fmla="*/ 1017940055 h 550"/>
              <a:gd name="T6" fmla="*/ 2147483646 w 2216"/>
              <a:gd name="T7" fmla="*/ 86546456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57060979-075D-9D4D-B12E-DA0CCD4C6B8F}"/>
              </a:ext>
            </a:extLst>
          </p:cNvPr>
          <p:cNvGrpSpPr>
            <a:grpSpLocks/>
          </p:cNvGrpSpPr>
          <p:nvPr/>
        </p:nvGrpSpPr>
        <p:grpSpPr bwMode="auto"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140" name="Freeform 1126">
              <a:extLst>
                <a:ext uri="{FF2B5EF4-FFF2-40B4-BE49-F238E27FC236}">
                  <a16:creationId xmlns:a16="http://schemas.microsoft.com/office/drawing/2014/main" id="{8DFFF656-1361-C546-8336-177F79E4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27">
              <a:extLst>
                <a:ext uri="{FF2B5EF4-FFF2-40B4-BE49-F238E27FC236}">
                  <a16:creationId xmlns:a16="http://schemas.microsoft.com/office/drawing/2014/main" id="{60C6C6B3-72DE-664B-B4DE-3C04B0C5B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8">
              <a:extLst>
                <a:ext uri="{FF2B5EF4-FFF2-40B4-BE49-F238E27FC236}">
                  <a16:creationId xmlns:a16="http://schemas.microsoft.com/office/drawing/2014/main" id="{0D48292A-917D-D046-A974-043CEE5A4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29">
              <a:extLst>
                <a:ext uri="{FF2B5EF4-FFF2-40B4-BE49-F238E27FC236}">
                  <a16:creationId xmlns:a16="http://schemas.microsoft.com/office/drawing/2014/main" id="{DB6BAAEB-BADD-0A4F-8A9D-D72AFCA99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30">
              <a:extLst>
                <a:ext uri="{FF2B5EF4-FFF2-40B4-BE49-F238E27FC236}">
                  <a16:creationId xmlns:a16="http://schemas.microsoft.com/office/drawing/2014/main" id="{05D5969F-F3B9-414D-975E-A6700098F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31">
              <a:extLst>
                <a:ext uri="{FF2B5EF4-FFF2-40B4-BE49-F238E27FC236}">
                  <a16:creationId xmlns:a16="http://schemas.microsoft.com/office/drawing/2014/main" id="{41BB174D-6019-384D-A5AC-1B4D92D93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Freeform 1132">
            <a:extLst>
              <a:ext uri="{FF2B5EF4-FFF2-40B4-BE49-F238E27FC236}">
                <a16:creationId xmlns:a16="http://schemas.microsoft.com/office/drawing/2014/main" id="{F8739864-4836-E447-8FC8-5886923FF496}"/>
              </a:ext>
            </a:extLst>
          </p:cNvPr>
          <p:cNvSpPr>
            <a:spLocks/>
          </p:cNvSpPr>
          <p:nvPr/>
        </p:nvSpPr>
        <p:spPr bwMode="auto">
          <a:xfrm>
            <a:off x="7710617" y="3659096"/>
            <a:ext cx="78411" cy="60608"/>
          </a:xfrm>
          <a:custGeom>
            <a:avLst/>
            <a:gdLst>
              <a:gd name="T0" fmla="*/ 39250883 w 990"/>
              <a:gd name="T1" fmla="*/ 342828616 h 792"/>
              <a:gd name="T2" fmla="*/ 354255671 w 990"/>
              <a:gd name="T3" fmla="*/ 0 h 792"/>
              <a:gd name="T4" fmla="*/ 354255671 w 990"/>
              <a:gd name="T5" fmla="*/ 34504242 h 792"/>
              <a:gd name="T6" fmla="*/ 0 w 990"/>
              <a:gd name="T7" fmla="*/ 342828616 h 792"/>
              <a:gd name="T8" fmla="*/ 39250883 w 990"/>
              <a:gd name="T9" fmla="*/ 34282861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reeform 1133">
            <a:extLst>
              <a:ext uri="{FF2B5EF4-FFF2-40B4-BE49-F238E27FC236}">
                <a16:creationId xmlns:a16="http://schemas.microsoft.com/office/drawing/2014/main" id="{C59CADF3-CD09-FB48-A672-C2C50B66CEB8}"/>
              </a:ext>
            </a:extLst>
          </p:cNvPr>
          <p:cNvSpPr>
            <a:spLocks/>
          </p:cNvSpPr>
          <p:nvPr/>
        </p:nvSpPr>
        <p:spPr bwMode="auto">
          <a:xfrm>
            <a:off x="7510503" y="3663931"/>
            <a:ext cx="200625" cy="55302"/>
          </a:xfrm>
          <a:custGeom>
            <a:avLst/>
            <a:gdLst>
              <a:gd name="T0" fmla="*/ 39302216 w 2532"/>
              <a:gd name="T1" fmla="*/ 0 h 723"/>
              <a:gd name="T2" fmla="*/ 39302216 w 2532"/>
              <a:gd name="T3" fmla="*/ 0 h 723"/>
              <a:gd name="T4" fmla="*/ 867084690 w 2532"/>
              <a:gd name="T5" fmla="*/ 307891170 h 723"/>
              <a:gd name="T6" fmla="*/ 867084690 w 2532"/>
              <a:gd name="T7" fmla="*/ 342351506 h 723"/>
              <a:gd name="T8" fmla="*/ 0 w 2532"/>
              <a:gd name="T9" fmla="*/ 34009889 h 723"/>
              <a:gd name="T10" fmla="*/ 393022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 1134">
            <a:extLst>
              <a:ext uri="{FF2B5EF4-FFF2-40B4-BE49-F238E27FC236}">
                <a16:creationId xmlns:a16="http://schemas.microsoft.com/office/drawing/2014/main" id="{628AB6FD-35F6-0345-BD13-22EAAF9EC275}"/>
              </a:ext>
            </a:extLst>
          </p:cNvPr>
          <p:cNvSpPr>
            <a:spLocks/>
          </p:cNvSpPr>
          <p:nvPr/>
        </p:nvSpPr>
        <p:spPr bwMode="auto">
          <a:xfrm>
            <a:off x="7510631" y="3653790"/>
            <a:ext cx="2171" cy="11202"/>
          </a:xfrm>
          <a:custGeom>
            <a:avLst/>
            <a:gdLst>
              <a:gd name="T0" fmla="*/ 48903362 w 26"/>
              <a:gd name="T1" fmla="*/ 33634500 h 147"/>
              <a:gd name="T2" fmla="*/ 48903362 w 26"/>
              <a:gd name="T3" fmla="*/ 67263209 h 147"/>
              <a:gd name="T4" fmla="*/ 0 w 26"/>
              <a:gd name="T5" fmla="*/ 67263209 h 147"/>
              <a:gd name="T6" fmla="*/ 48903362 w 26"/>
              <a:gd name="T7" fmla="*/ 0 h 147"/>
              <a:gd name="T8" fmla="*/ 48903362 w 26"/>
              <a:gd name="T9" fmla="*/ 33634500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 1135">
            <a:extLst>
              <a:ext uri="{FF2B5EF4-FFF2-40B4-BE49-F238E27FC236}">
                <a16:creationId xmlns:a16="http://schemas.microsoft.com/office/drawing/2014/main" id="{76529D44-B4FD-DE4D-812E-E461A0FCCA6C}"/>
              </a:ext>
            </a:extLst>
          </p:cNvPr>
          <p:cNvSpPr>
            <a:spLocks/>
          </p:cNvSpPr>
          <p:nvPr/>
        </p:nvSpPr>
        <p:spPr bwMode="auto">
          <a:xfrm>
            <a:off x="7510758" y="3608157"/>
            <a:ext cx="93225" cy="46340"/>
          </a:xfrm>
          <a:custGeom>
            <a:avLst/>
            <a:gdLst>
              <a:gd name="T0" fmla="*/ 395043791 w 1176"/>
              <a:gd name="T1" fmla="*/ 0 h 606"/>
              <a:gd name="T2" fmla="*/ 0 w 1176"/>
              <a:gd name="T3" fmla="*/ 273654982 h 606"/>
              <a:gd name="T4" fmla="*/ 39357994 w 1176"/>
              <a:gd name="T5" fmla="*/ 273654982 h 606"/>
              <a:gd name="T6" fmla="*/ 395043791 w 1176"/>
              <a:gd name="T7" fmla="*/ 33985420 h 606"/>
              <a:gd name="T8" fmla="*/ 39504379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Freeform 1136">
            <a:extLst>
              <a:ext uri="{FF2B5EF4-FFF2-40B4-BE49-F238E27FC236}">
                <a16:creationId xmlns:a16="http://schemas.microsoft.com/office/drawing/2014/main" id="{44CD9A89-0E3B-2C40-8436-71B7526BA660}"/>
              </a:ext>
            </a:extLst>
          </p:cNvPr>
          <p:cNvSpPr>
            <a:spLocks/>
          </p:cNvSpPr>
          <p:nvPr/>
        </p:nvSpPr>
        <p:spPr bwMode="auto">
          <a:xfrm>
            <a:off x="7517016" y="3656149"/>
            <a:ext cx="190281" cy="53180"/>
          </a:xfrm>
          <a:custGeom>
            <a:avLst/>
            <a:gdLst>
              <a:gd name="T0" fmla="*/ 31829833 w 2532"/>
              <a:gd name="T1" fmla="*/ 0 h 723"/>
              <a:gd name="T2" fmla="*/ 31829833 w 2532"/>
              <a:gd name="T3" fmla="*/ 0 h 723"/>
              <a:gd name="T4" fmla="*/ 382827787 w 2532"/>
              <a:gd name="T5" fmla="*/ 175498781 h 723"/>
              <a:gd name="T6" fmla="*/ 382827787 w 2532"/>
              <a:gd name="T7" fmla="*/ 175498781 h 723"/>
              <a:gd name="T8" fmla="*/ 0 w 2532"/>
              <a:gd name="T9" fmla="*/ 29448186 h 723"/>
              <a:gd name="T10" fmla="*/ 31829833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 1137">
            <a:extLst>
              <a:ext uri="{FF2B5EF4-FFF2-40B4-BE49-F238E27FC236}">
                <a16:creationId xmlns:a16="http://schemas.microsoft.com/office/drawing/2014/main" id="{92BF681C-02FC-8F49-A2CD-8F3446ECE5D3}"/>
              </a:ext>
            </a:extLst>
          </p:cNvPr>
          <p:cNvSpPr>
            <a:spLocks/>
          </p:cNvSpPr>
          <p:nvPr/>
        </p:nvSpPr>
        <p:spPr bwMode="auto">
          <a:xfrm flipV="1">
            <a:off x="7707042" y="36523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02641137 h 723"/>
              <a:gd name="T6" fmla="*/ 0 w 2532"/>
              <a:gd name="T7" fmla="*/ 302641137 h 723"/>
              <a:gd name="T8" fmla="*/ 0 w 2532"/>
              <a:gd name="T9" fmla="*/ 33575256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8" name="Picture 1140" descr="desktop_computer_stylized_medium">
            <a:extLst>
              <a:ext uri="{FF2B5EF4-FFF2-40B4-BE49-F238E27FC236}">
                <a16:creationId xmlns:a16="http://schemas.microsoft.com/office/drawing/2014/main" id="{BDC7F552-21C9-C942-90FF-0162099A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Freeform 1141">
            <a:extLst>
              <a:ext uri="{FF2B5EF4-FFF2-40B4-BE49-F238E27FC236}">
                <a16:creationId xmlns:a16="http://schemas.microsoft.com/office/drawing/2014/main" id="{654B43BA-608E-5D4D-B11B-71762CFBEEDE}"/>
              </a:ext>
            </a:extLst>
          </p:cNvPr>
          <p:cNvSpPr>
            <a:spLocks/>
          </p:cNvSpPr>
          <p:nvPr/>
        </p:nvSpPr>
        <p:spPr bwMode="auto">
          <a:xfrm flipH="1">
            <a:off x="8145217" y="3599942"/>
            <a:ext cx="169400" cy="156753"/>
          </a:xfrm>
          <a:custGeom>
            <a:avLst/>
            <a:gdLst>
              <a:gd name="T0" fmla="*/ 0 w 356"/>
              <a:gd name="T1" fmla="*/ 0 h 368"/>
              <a:gd name="T2" fmla="*/ 300 w 356"/>
              <a:gd name="T3" fmla="*/ 14 h 368"/>
              <a:gd name="T4" fmla="*/ 356 w 356"/>
              <a:gd name="T5" fmla="*/ 294 h 368"/>
              <a:gd name="T6" fmla="*/ 78 w 356"/>
              <a:gd name="T7" fmla="*/ 368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" name="Picture 571" descr="fridge2.png">
            <a:extLst>
              <a:ext uri="{FF2B5EF4-FFF2-40B4-BE49-F238E27FC236}">
                <a16:creationId xmlns:a16="http://schemas.microsoft.com/office/drawing/2014/main" id="{29DD0F98-F93B-0145-A925-F4125ED490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7" name="Picture 1066" descr="laptop_keyboard">
            <a:extLst>
              <a:ext uri="{FF2B5EF4-FFF2-40B4-BE49-F238E27FC236}">
                <a16:creationId xmlns:a16="http://schemas.microsoft.com/office/drawing/2014/main" id="{71E89937-428E-3447-B221-C34E0D71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Freeform 1067">
            <a:extLst>
              <a:ext uri="{FF2B5EF4-FFF2-40B4-BE49-F238E27FC236}">
                <a16:creationId xmlns:a16="http://schemas.microsoft.com/office/drawing/2014/main" id="{43C21467-3265-FC4F-AF31-44A0281634BA}"/>
              </a:ext>
            </a:extLst>
          </p:cNvPr>
          <p:cNvSpPr>
            <a:spLocks/>
          </p:cNvSpPr>
          <p:nvPr/>
        </p:nvSpPr>
        <p:spPr bwMode="auto">
          <a:xfrm>
            <a:off x="9300597" y="5923494"/>
            <a:ext cx="204043" cy="157052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9" name="Picture 1068" descr="screen">
            <a:extLst>
              <a:ext uri="{FF2B5EF4-FFF2-40B4-BE49-F238E27FC236}">
                <a16:creationId xmlns:a16="http://schemas.microsoft.com/office/drawing/2014/main" id="{9868250A-D477-2944-B0F8-A7DE63DA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Freeform 1069">
            <a:extLst>
              <a:ext uri="{FF2B5EF4-FFF2-40B4-BE49-F238E27FC236}">
                <a16:creationId xmlns:a16="http://schemas.microsoft.com/office/drawing/2014/main" id="{A4015B9E-FE1F-594E-AFA2-A5277482EA63}"/>
              </a:ext>
            </a:extLst>
          </p:cNvPr>
          <p:cNvSpPr>
            <a:spLocks/>
          </p:cNvSpPr>
          <p:nvPr/>
        </p:nvSpPr>
        <p:spPr bwMode="auto">
          <a:xfrm>
            <a:off x="9337747" y="5918861"/>
            <a:ext cx="172878" cy="29225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Freeform 1070">
            <a:extLst>
              <a:ext uri="{FF2B5EF4-FFF2-40B4-BE49-F238E27FC236}">
                <a16:creationId xmlns:a16="http://schemas.microsoft.com/office/drawing/2014/main" id="{1D5AA9CA-3334-2341-A3C4-E98372488698}"/>
              </a:ext>
            </a:extLst>
          </p:cNvPr>
          <p:cNvSpPr>
            <a:spLocks/>
          </p:cNvSpPr>
          <p:nvPr/>
        </p:nvSpPr>
        <p:spPr bwMode="auto">
          <a:xfrm>
            <a:off x="9298791" y="5918624"/>
            <a:ext cx="47990" cy="121650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 1071">
            <a:extLst>
              <a:ext uri="{FF2B5EF4-FFF2-40B4-BE49-F238E27FC236}">
                <a16:creationId xmlns:a16="http://schemas.microsoft.com/office/drawing/2014/main" id="{408815EA-3342-2D4A-AB4D-6A6AD669E0AF}"/>
              </a:ext>
            </a:extLst>
          </p:cNvPr>
          <p:cNvSpPr>
            <a:spLocks/>
          </p:cNvSpPr>
          <p:nvPr/>
        </p:nvSpPr>
        <p:spPr bwMode="auto">
          <a:xfrm>
            <a:off x="9457666" y="5940364"/>
            <a:ext cx="51716" cy="14042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 1072">
            <a:extLst>
              <a:ext uri="{FF2B5EF4-FFF2-40B4-BE49-F238E27FC236}">
                <a16:creationId xmlns:a16="http://schemas.microsoft.com/office/drawing/2014/main" id="{180DED07-429A-A242-A9E3-1BBEEAF42B00}"/>
              </a:ext>
            </a:extLst>
          </p:cNvPr>
          <p:cNvSpPr>
            <a:spLocks/>
          </p:cNvSpPr>
          <p:nvPr/>
        </p:nvSpPr>
        <p:spPr bwMode="auto">
          <a:xfrm>
            <a:off x="9298226" y="6034096"/>
            <a:ext cx="189702" cy="47401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Freeform 1073">
            <a:extLst>
              <a:ext uri="{FF2B5EF4-FFF2-40B4-BE49-F238E27FC236}">
                <a16:creationId xmlns:a16="http://schemas.microsoft.com/office/drawing/2014/main" id="{A86B5E1C-D4A7-804E-9345-DD2099CCFCD1}"/>
              </a:ext>
            </a:extLst>
          </p:cNvPr>
          <p:cNvSpPr>
            <a:spLocks/>
          </p:cNvSpPr>
          <p:nvPr/>
        </p:nvSpPr>
        <p:spPr bwMode="auto">
          <a:xfrm>
            <a:off x="9463425" y="5941552"/>
            <a:ext cx="48442" cy="141014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Freeform 1074">
            <a:extLst>
              <a:ext uri="{FF2B5EF4-FFF2-40B4-BE49-F238E27FC236}">
                <a16:creationId xmlns:a16="http://schemas.microsoft.com/office/drawing/2014/main" id="{278E44FF-9118-764F-B154-D54B6D088972}"/>
              </a:ext>
            </a:extLst>
          </p:cNvPr>
          <p:cNvSpPr>
            <a:spLocks/>
          </p:cNvSpPr>
          <p:nvPr/>
        </p:nvSpPr>
        <p:spPr bwMode="auto">
          <a:xfrm>
            <a:off x="9298452" y="6040392"/>
            <a:ext cx="168700" cy="46807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6" name="Group 1075">
            <a:extLst>
              <a:ext uri="{FF2B5EF4-FFF2-40B4-BE49-F238E27FC236}">
                <a16:creationId xmlns:a16="http://schemas.microsoft.com/office/drawing/2014/main" id="{B07A4D51-63EA-ED46-9283-3C066C8F8059}"/>
              </a:ext>
            </a:extLst>
          </p:cNvPr>
          <p:cNvGrpSpPr>
            <a:grpSpLocks/>
          </p:cNvGrpSpPr>
          <p:nvPr/>
        </p:nvGrpSpPr>
        <p:grpSpPr bwMode="auto"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163" name="Freeform 1076">
              <a:extLst>
                <a:ext uri="{FF2B5EF4-FFF2-40B4-BE49-F238E27FC236}">
                  <a16:creationId xmlns:a16="http://schemas.microsoft.com/office/drawing/2014/main" id="{362CE3DF-6498-9044-80D1-5B57C954B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077">
              <a:extLst>
                <a:ext uri="{FF2B5EF4-FFF2-40B4-BE49-F238E27FC236}">
                  <a16:creationId xmlns:a16="http://schemas.microsoft.com/office/drawing/2014/main" id="{232B6CC8-39FA-8E41-89F9-D454D1953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078">
              <a:extLst>
                <a:ext uri="{FF2B5EF4-FFF2-40B4-BE49-F238E27FC236}">
                  <a16:creationId xmlns:a16="http://schemas.microsoft.com/office/drawing/2014/main" id="{14BE6CD7-1B00-AE45-A0A2-B46139077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079">
              <a:extLst>
                <a:ext uri="{FF2B5EF4-FFF2-40B4-BE49-F238E27FC236}">
                  <a16:creationId xmlns:a16="http://schemas.microsoft.com/office/drawing/2014/main" id="{17D2993A-DA09-154C-81CE-F00D6DF0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080">
              <a:extLst>
                <a:ext uri="{FF2B5EF4-FFF2-40B4-BE49-F238E27FC236}">
                  <a16:creationId xmlns:a16="http://schemas.microsoft.com/office/drawing/2014/main" id="{AD580132-3A72-CF47-B834-B58CA201F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081">
              <a:extLst>
                <a:ext uri="{FF2B5EF4-FFF2-40B4-BE49-F238E27FC236}">
                  <a16:creationId xmlns:a16="http://schemas.microsoft.com/office/drawing/2014/main" id="{E900C928-6E45-6449-A6C9-3DBE801B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7" name="Freeform 1082">
            <a:extLst>
              <a:ext uri="{FF2B5EF4-FFF2-40B4-BE49-F238E27FC236}">
                <a16:creationId xmlns:a16="http://schemas.microsoft.com/office/drawing/2014/main" id="{1ECD1A08-63F7-2B4E-84E4-3FA628039E8F}"/>
              </a:ext>
            </a:extLst>
          </p:cNvPr>
          <p:cNvSpPr>
            <a:spLocks/>
          </p:cNvSpPr>
          <p:nvPr/>
        </p:nvSpPr>
        <p:spPr bwMode="auto">
          <a:xfrm>
            <a:off x="9393642" y="6094565"/>
            <a:ext cx="69332" cy="61063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Freeform 1083">
            <a:extLst>
              <a:ext uri="{FF2B5EF4-FFF2-40B4-BE49-F238E27FC236}">
                <a16:creationId xmlns:a16="http://schemas.microsoft.com/office/drawing/2014/main" id="{E0CE0778-AA7C-994B-8AC5-676F1A82543C}"/>
              </a:ext>
            </a:extLst>
          </p:cNvPr>
          <p:cNvSpPr>
            <a:spLocks/>
          </p:cNvSpPr>
          <p:nvPr/>
        </p:nvSpPr>
        <p:spPr bwMode="auto">
          <a:xfrm>
            <a:off x="9216699" y="6099436"/>
            <a:ext cx="177394" cy="55717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Freeform 1084">
            <a:extLst>
              <a:ext uri="{FF2B5EF4-FFF2-40B4-BE49-F238E27FC236}">
                <a16:creationId xmlns:a16="http://schemas.microsoft.com/office/drawing/2014/main" id="{D2A296F6-56E0-0141-8E63-F209F1106F23}"/>
              </a:ext>
            </a:extLst>
          </p:cNvPr>
          <p:cNvSpPr>
            <a:spLocks/>
          </p:cNvSpPr>
          <p:nvPr/>
        </p:nvSpPr>
        <p:spPr bwMode="auto">
          <a:xfrm>
            <a:off x="9216812" y="6089219"/>
            <a:ext cx="1920" cy="11286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 1085">
            <a:extLst>
              <a:ext uri="{FF2B5EF4-FFF2-40B4-BE49-F238E27FC236}">
                <a16:creationId xmlns:a16="http://schemas.microsoft.com/office/drawing/2014/main" id="{06824F88-EE84-D347-A023-F053DA4B2B28}"/>
              </a:ext>
            </a:extLst>
          </p:cNvPr>
          <p:cNvSpPr>
            <a:spLocks/>
          </p:cNvSpPr>
          <p:nvPr/>
        </p:nvSpPr>
        <p:spPr bwMode="auto">
          <a:xfrm>
            <a:off x="9216925" y="6043244"/>
            <a:ext cx="82430" cy="46688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 1086">
            <a:extLst>
              <a:ext uri="{FF2B5EF4-FFF2-40B4-BE49-F238E27FC236}">
                <a16:creationId xmlns:a16="http://schemas.microsoft.com/office/drawing/2014/main" id="{36F4BB90-D696-0945-AC5D-7CBFD97A9624}"/>
              </a:ext>
            </a:extLst>
          </p:cNvPr>
          <p:cNvSpPr>
            <a:spLocks/>
          </p:cNvSpPr>
          <p:nvPr/>
        </p:nvSpPr>
        <p:spPr bwMode="auto">
          <a:xfrm>
            <a:off x="9222458" y="6091595"/>
            <a:ext cx="168248" cy="53578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 1087">
            <a:extLst>
              <a:ext uri="{FF2B5EF4-FFF2-40B4-BE49-F238E27FC236}">
                <a16:creationId xmlns:a16="http://schemas.microsoft.com/office/drawing/2014/main" id="{9FC45AEE-F94E-2C41-BB56-2055DE618B24}"/>
              </a:ext>
            </a:extLst>
          </p:cNvPr>
          <p:cNvSpPr>
            <a:spLocks/>
          </p:cNvSpPr>
          <p:nvPr/>
        </p:nvSpPr>
        <p:spPr bwMode="auto">
          <a:xfrm flipV="1">
            <a:off x="9390480" y="6087793"/>
            <a:ext cx="68654" cy="5547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8" name="Picture 1066" descr="laptop_keyboard">
            <a:extLst>
              <a:ext uri="{FF2B5EF4-FFF2-40B4-BE49-F238E27FC236}">
                <a16:creationId xmlns:a16="http://schemas.microsoft.com/office/drawing/2014/main" id="{2D71707C-83CA-1C4B-8508-67E56E2A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9" name="Freeform 1067">
            <a:extLst>
              <a:ext uri="{FF2B5EF4-FFF2-40B4-BE49-F238E27FC236}">
                <a16:creationId xmlns:a16="http://schemas.microsoft.com/office/drawing/2014/main" id="{73F0FEB4-8393-CC4E-8318-ED16B301B6DC}"/>
              </a:ext>
            </a:extLst>
          </p:cNvPr>
          <p:cNvSpPr>
            <a:spLocks/>
          </p:cNvSpPr>
          <p:nvPr/>
        </p:nvSpPr>
        <p:spPr bwMode="auto">
          <a:xfrm>
            <a:off x="9636557" y="5853324"/>
            <a:ext cx="210015" cy="129281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0" name="Picture 1068" descr="screen">
            <a:extLst>
              <a:ext uri="{FF2B5EF4-FFF2-40B4-BE49-F238E27FC236}">
                <a16:creationId xmlns:a16="http://schemas.microsoft.com/office/drawing/2014/main" id="{7FE7C88C-9EAD-8349-A46B-E909AEA6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" name="Freeform 1069">
            <a:extLst>
              <a:ext uri="{FF2B5EF4-FFF2-40B4-BE49-F238E27FC236}">
                <a16:creationId xmlns:a16="http://schemas.microsoft.com/office/drawing/2014/main" id="{0DBCF6AD-8352-3C40-B68E-0383519D20A4}"/>
              </a:ext>
            </a:extLst>
          </p:cNvPr>
          <p:cNvSpPr>
            <a:spLocks/>
          </p:cNvSpPr>
          <p:nvPr/>
        </p:nvSpPr>
        <p:spPr bwMode="auto">
          <a:xfrm>
            <a:off x="9674794" y="5849510"/>
            <a:ext cx="177937" cy="24057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2" name="Freeform 1070">
            <a:extLst>
              <a:ext uri="{FF2B5EF4-FFF2-40B4-BE49-F238E27FC236}">
                <a16:creationId xmlns:a16="http://schemas.microsoft.com/office/drawing/2014/main" id="{3C23673E-599F-5241-B844-C8F96A051D11}"/>
              </a:ext>
            </a:extLst>
          </p:cNvPr>
          <p:cNvSpPr>
            <a:spLocks/>
          </p:cNvSpPr>
          <p:nvPr/>
        </p:nvSpPr>
        <p:spPr bwMode="auto">
          <a:xfrm>
            <a:off x="9634698" y="5849315"/>
            <a:ext cx="49395" cy="100139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3" name="Freeform 1071">
            <a:extLst>
              <a:ext uri="{FF2B5EF4-FFF2-40B4-BE49-F238E27FC236}">
                <a16:creationId xmlns:a16="http://schemas.microsoft.com/office/drawing/2014/main" id="{4D502A0C-8868-2C4E-B6B7-F46718640A2A}"/>
              </a:ext>
            </a:extLst>
          </p:cNvPr>
          <p:cNvSpPr>
            <a:spLocks/>
          </p:cNvSpPr>
          <p:nvPr/>
        </p:nvSpPr>
        <p:spPr bwMode="auto">
          <a:xfrm>
            <a:off x="9798223" y="5867211"/>
            <a:ext cx="53230" cy="11559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4" name="Freeform 1072">
            <a:extLst>
              <a:ext uri="{FF2B5EF4-FFF2-40B4-BE49-F238E27FC236}">
                <a16:creationId xmlns:a16="http://schemas.microsoft.com/office/drawing/2014/main" id="{154DEECF-C451-B140-A650-9DB9DCC41786}"/>
              </a:ext>
            </a:extLst>
          </p:cNvPr>
          <p:cNvSpPr>
            <a:spLocks/>
          </p:cNvSpPr>
          <p:nvPr/>
        </p:nvSpPr>
        <p:spPr bwMode="auto">
          <a:xfrm>
            <a:off x="9634116" y="5944369"/>
            <a:ext cx="195254" cy="39019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5" name="Freeform 1073">
            <a:extLst>
              <a:ext uri="{FF2B5EF4-FFF2-40B4-BE49-F238E27FC236}">
                <a16:creationId xmlns:a16="http://schemas.microsoft.com/office/drawing/2014/main" id="{61C09639-BDA6-1848-86B4-033F9F9979D9}"/>
              </a:ext>
            </a:extLst>
          </p:cNvPr>
          <p:cNvSpPr>
            <a:spLocks/>
          </p:cNvSpPr>
          <p:nvPr/>
        </p:nvSpPr>
        <p:spPr bwMode="auto">
          <a:xfrm>
            <a:off x="9804150" y="5868189"/>
            <a:ext cx="49860" cy="116079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6" name="Freeform 1074">
            <a:extLst>
              <a:ext uri="{FF2B5EF4-FFF2-40B4-BE49-F238E27FC236}">
                <a16:creationId xmlns:a16="http://schemas.microsoft.com/office/drawing/2014/main" id="{BBF9A35C-4B4A-604C-BCA3-20BC6C3D2D8B}"/>
              </a:ext>
            </a:extLst>
          </p:cNvPr>
          <p:cNvSpPr>
            <a:spLocks/>
          </p:cNvSpPr>
          <p:nvPr/>
        </p:nvSpPr>
        <p:spPr bwMode="auto">
          <a:xfrm>
            <a:off x="9634349" y="5949552"/>
            <a:ext cx="173637" cy="38530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7" name="Group 1075">
            <a:extLst>
              <a:ext uri="{FF2B5EF4-FFF2-40B4-BE49-F238E27FC236}">
                <a16:creationId xmlns:a16="http://schemas.microsoft.com/office/drawing/2014/main" id="{C228B10E-0BB1-8D40-9DB1-545E285C7600}"/>
              </a:ext>
            </a:extLst>
          </p:cNvPr>
          <p:cNvGrpSpPr>
            <a:grpSpLocks/>
          </p:cNvGrpSpPr>
          <p:nvPr/>
        </p:nvGrpSpPr>
        <p:grpSpPr bwMode="auto"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14" name="Freeform 1076">
              <a:extLst>
                <a:ext uri="{FF2B5EF4-FFF2-40B4-BE49-F238E27FC236}">
                  <a16:creationId xmlns:a16="http://schemas.microsoft.com/office/drawing/2014/main" id="{DBE93115-3362-AE4D-A30A-337520C73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Freeform 1077">
              <a:extLst>
                <a:ext uri="{FF2B5EF4-FFF2-40B4-BE49-F238E27FC236}">
                  <a16:creationId xmlns:a16="http://schemas.microsoft.com/office/drawing/2014/main" id="{E980EACA-94CF-194A-AC7A-1415DBB4C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Freeform 1078">
              <a:extLst>
                <a:ext uri="{FF2B5EF4-FFF2-40B4-BE49-F238E27FC236}">
                  <a16:creationId xmlns:a16="http://schemas.microsoft.com/office/drawing/2014/main" id="{67C8CECC-A4D3-D543-A1C2-92A3DDD6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Freeform 1079">
              <a:extLst>
                <a:ext uri="{FF2B5EF4-FFF2-40B4-BE49-F238E27FC236}">
                  <a16:creationId xmlns:a16="http://schemas.microsoft.com/office/drawing/2014/main" id="{DF7F90DA-E9FF-E64E-979A-F2C4CF6F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Freeform 1080">
              <a:extLst>
                <a:ext uri="{FF2B5EF4-FFF2-40B4-BE49-F238E27FC236}">
                  <a16:creationId xmlns:a16="http://schemas.microsoft.com/office/drawing/2014/main" id="{1FB7CFF5-5312-6B45-B1C9-1E8019D9A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Freeform 1081">
              <a:extLst>
                <a:ext uri="{FF2B5EF4-FFF2-40B4-BE49-F238E27FC236}">
                  <a16:creationId xmlns:a16="http://schemas.microsoft.com/office/drawing/2014/main" id="{F6743163-40E8-634F-BDA5-FD850E9C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8" name="Freeform 1082">
            <a:extLst>
              <a:ext uri="{FF2B5EF4-FFF2-40B4-BE49-F238E27FC236}">
                <a16:creationId xmlns:a16="http://schemas.microsoft.com/office/drawing/2014/main" id="{5C688E93-8024-AF4A-9FAE-F872353A70E6}"/>
              </a:ext>
            </a:extLst>
          </p:cNvPr>
          <p:cNvSpPr>
            <a:spLocks/>
          </p:cNvSpPr>
          <p:nvPr/>
        </p:nvSpPr>
        <p:spPr bwMode="auto">
          <a:xfrm>
            <a:off x="9732325" y="5994145"/>
            <a:ext cx="71361" cy="50265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9" name="Freeform 1083">
            <a:extLst>
              <a:ext uri="{FF2B5EF4-FFF2-40B4-BE49-F238E27FC236}">
                <a16:creationId xmlns:a16="http://schemas.microsoft.com/office/drawing/2014/main" id="{E2D8B864-6DD1-D042-9409-8862ACC1AADF}"/>
              </a:ext>
            </a:extLst>
          </p:cNvPr>
          <p:cNvSpPr>
            <a:spLocks/>
          </p:cNvSpPr>
          <p:nvPr/>
        </p:nvSpPr>
        <p:spPr bwMode="auto">
          <a:xfrm>
            <a:off x="9550204" y="5998154"/>
            <a:ext cx="182586" cy="4586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0" name="Freeform 1084">
            <a:extLst>
              <a:ext uri="{FF2B5EF4-FFF2-40B4-BE49-F238E27FC236}">
                <a16:creationId xmlns:a16="http://schemas.microsoft.com/office/drawing/2014/main" id="{CC7A3F9E-B0BC-2945-B124-91C53102EAF2}"/>
              </a:ext>
            </a:extLst>
          </p:cNvPr>
          <p:cNvSpPr>
            <a:spLocks/>
          </p:cNvSpPr>
          <p:nvPr/>
        </p:nvSpPr>
        <p:spPr bwMode="auto">
          <a:xfrm>
            <a:off x="9550320" y="5989744"/>
            <a:ext cx="1976" cy="9290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1" name="Freeform 1085">
            <a:extLst>
              <a:ext uri="{FF2B5EF4-FFF2-40B4-BE49-F238E27FC236}">
                <a16:creationId xmlns:a16="http://schemas.microsoft.com/office/drawing/2014/main" id="{B8E20EA9-88B9-0A42-A470-7AF9E8810568}"/>
              </a:ext>
            </a:extLst>
          </p:cNvPr>
          <p:cNvSpPr>
            <a:spLocks/>
          </p:cNvSpPr>
          <p:nvPr/>
        </p:nvSpPr>
        <p:spPr bwMode="auto">
          <a:xfrm>
            <a:off x="9550436" y="5951899"/>
            <a:ext cx="84843" cy="38432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" name="Freeform 1086">
            <a:extLst>
              <a:ext uri="{FF2B5EF4-FFF2-40B4-BE49-F238E27FC236}">
                <a16:creationId xmlns:a16="http://schemas.microsoft.com/office/drawing/2014/main" id="{A9D04135-B045-A743-95D7-CA5EF36EE738}"/>
              </a:ext>
            </a:extLst>
          </p:cNvPr>
          <p:cNvSpPr>
            <a:spLocks/>
          </p:cNvSpPr>
          <p:nvPr/>
        </p:nvSpPr>
        <p:spPr bwMode="auto">
          <a:xfrm>
            <a:off x="9556131" y="5991700"/>
            <a:ext cx="173172" cy="4410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" name="Freeform 1087">
            <a:extLst>
              <a:ext uri="{FF2B5EF4-FFF2-40B4-BE49-F238E27FC236}">
                <a16:creationId xmlns:a16="http://schemas.microsoft.com/office/drawing/2014/main" id="{C0583F57-71B7-B142-BC2A-15444A0CF4E5}"/>
              </a:ext>
            </a:extLst>
          </p:cNvPr>
          <p:cNvSpPr>
            <a:spLocks/>
          </p:cNvSpPr>
          <p:nvPr/>
        </p:nvSpPr>
        <p:spPr bwMode="auto">
          <a:xfrm flipV="1">
            <a:off x="9729071" y="5988571"/>
            <a:ext cx="70663" cy="4566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471025" y="145155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2210B-AFA0-C747-B0D5-6E0D32FFEF07}"/>
              </a:ext>
            </a:extLst>
          </p:cNvPr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BD1858-2E40-9545-88AD-AAD37777C13D}"/>
                </a:ext>
              </a:extLst>
            </p:cNvPr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Line 426">
                <a:extLst>
                  <a:ext uri="{FF2B5EF4-FFF2-40B4-BE49-F238E27FC236}">
                    <a16:creationId xmlns:a16="http://schemas.microsoft.com/office/drawing/2014/main" id="{DDAEB50C-98DD-DA43-B9C4-9AB7F9ED5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7860" y="2700359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783">
                <a:extLst>
                  <a:ext uri="{FF2B5EF4-FFF2-40B4-BE49-F238E27FC236}">
                    <a16:creationId xmlns:a16="http://schemas.microsoft.com/office/drawing/2014/main" id="{02FEAFB4-9831-B64A-9F54-92C532E8F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0698" y="2309376"/>
                <a:ext cx="298450" cy="464008"/>
                <a:chOff x="3130" y="3288"/>
                <a:chExt cx="410" cy="742"/>
              </a:xfrm>
            </p:grpSpPr>
            <p:sp>
              <p:nvSpPr>
                <p:cNvPr id="244" name="Line 270">
                  <a:extLst>
                    <a:ext uri="{FF2B5EF4-FFF2-40B4-BE49-F238E27FC236}">
                      <a16:creationId xmlns:a16="http://schemas.microsoft.com/office/drawing/2014/main" id="{A9300902-94F3-8949-9A54-8B95986A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Line 271">
                  <a:extLst>
                    <a:ext uri="{FF2B5EF4-FFF2-40B4-BE49-F238E27FC236}">
                      <a16:creationId xmlns:a16="http://schemas.microsoft.com/office/drawing/2014/main" id="{B93F32E3-8690-BD4B-B848-94E1FAAB5E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Line 272">
                  <a:extLst>
                    <a:ext uri="{FF2B5EF4-FFF2-40B4-BE49-F238E27FC236}">
                      <a16:creationId xmlns:a16="http://schemas.microsoft.com/office/drawing/2014/main" id="{AB0BEDC3-F0F0-4E42-A55F-57AC0548D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Line 273">
                  <a:extLst>
                    <a:ext uri="{FF2B5EF4-FFF2-40B4-BE49-F238E27FC236}">
                      <a16:creationId xmlns:a16="http://schemas.microsoft.com/office/drawing/2014/main" id="{3AF299DE-8F54-D84C-B398-5B3B44C53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Line 274">
                  <a:extLst>
                    <a:ext uri="{FF2B5EF4-FFF2-40B4-BE49-F238E27FC236}">
                      <a16:creationId xmlns:a16="http://schemas.microsoft.com/office/drawing/2014/main" id="{C2005C3C-C4BA-FD44-A127-E5C4FE594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Line 275">
                  <a:extLst>
                    <a:ext uri="{FF2B5EF4-FFF2-40B4-BE49-F238E27FC236}">
                      <a16:creationId xmlns:a16="http://schemas.microsoft.com/office/drawing/2014/main" id="{948DF918-9246-AF45-A55F-C5B743663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Line 276">
                  <a:extLst>
                    <a:ext uri="{FF2B5EF4-FFF2-40B4-BE49-F238E27FC236}">
                      <a16:creationId xmlns:a16="http://schemas.microsoft.com/office/drawing/2014/main" id="{3D1534AB-9253-A140-B4C5-81F085C45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Line 277">
                  <a:extLst>
                    <a:ext uri="{FF2B5EF4-FFF2-40B4-BE49-F238E27FC236}">
                      <a16:creationId xmlns:a16="http://schemas.microsoft.com/office/drawing/2014/main" id="{3BA377A2-6A51-F64B-AA8B-4FB90FAA7D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Line 278">
                  <a:extLst>
                    <a:ext uri="{FF2B5EF4-FFF2-40B4-BE49-F238E27FC236}">
                      <a16:creationId xmlns:a16="http://schemas.microsoft.com/office/drawing/2014/main" id="{FA310FA6-4B1E-0047-8066-8AF44673F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Line 279">
                  <a:extLst>
                    <a:ext uri="{FF2B5EF4-FFF2-40B4-BE49-F238E27FC236}">
                      <a16:creationId xmlns:a16="http://schemas.microsoft.com/office/drawing/2014/main" id="{254B094E-F3D3-0F46-BF4E-A226644B0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Line 280">
                  <a:extLst>
                    <a:ext uri="{FF2B5EF4-FFF2-40B4-BE49-F238E27FC236}">
                      <a16:creationId xmlns:a16="http://schemas.microsoft.com/office/drawing/2014/main" id="{9805319A-9CA5-7340-811A-8DBCB5A2B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Line 281">
                  <a:extLst>
                    <a:ext uri="{FF2B5EF4-FFF2-40B4-BE49-F238E27FC236}">
                      <a16:creationId xmlns:a16="http://schemas.microsoft.com/office/drawing/2014/main" id="{6042C4DF-7427-904B-A064-26708AF48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Line 282">
                  <a:extLst>
                    <a:ext uri="{FF2B5EF4-FFF2-40B4-BE49-F238E27FC236}">
                      <a16:creationId xmlns:a16="http://schemas.microsoft.com/office/drawing/2014/main" id="{21FF36A4-E56F-C94A-8E67-9A6E4DA84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Line 283">
                  <a:extLst>
                    <a:ext uri="{FF2B5EF4-FFF2-40B4-BE49-F238E27FC236}">
                      <a16:creationId xmlns:a16="http://schemas.microsoft.com/office/drawing/2014/main" id="{C6A0831D-FA2C-E744-8FE0-FDFDDB5FDD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Line 284">
                  <a:extLst>
                    <a:ext uri="{FF2B5EF4-FFF2-40B4-BE49-F238E27FC236}">
                      <a16:creationId xmlns:a16="http://schemas.microsoft.com/office/drawing/2014/main" id="{65548550-729A-4849-9DC4-127F8FE86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BD7A282-C22D-714A-88F1-C7D4EDD107F8}"/>
                  </a:ext>
                </a:extLst>
              </p:cNvPr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3C206862-9269-EE48-877D-EE261101A4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9B69A2C6-F31C-E749-B77A-1818B15E1B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8BE9AB8-F5DA-4D4A-9621-9AB05D691F0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1" name="Freeform 410">
                    <a:extLst>
                      <a:ext uri="{FF2B5EF4-FFF2-40B4-BE49-F238E27FC236}">
                        <a16:creationId xmlns:a16="http://schemas.microsoft.com/office/drawing/2014/main" id="{56E730F0-5BB3-6446-9D5B-82D51B9EDAF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Freeform 411">
                    <a:extLst>
                      <a:ext uri="{FF2B5EF4-FFF2-40B4-BE49-F238E27FC236}">
                        <a16:creationId xmlns:a16="http://schemas.microsoft.com/office/drawing/2014/main" id="{5BA37E27-2FC6-BA43-8A97-14171CB51FD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Freeform 412">
                    <a:extLst>
                      <a:ext uri="{FF2B5EF4-FFF2-40B4-BE49-F238E27FC236}">
                        <a16:creationId xmlns:a16="http://schemas.microsoft.com/office/drawing/2014/main" id="{CCB37CB3-304F-6144-85D0-8B420BDD088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413">
                    <a:extLst>
                      <a:ext uri="{FF2B5EF4-FFF2-40B4-BE49-F238E27FC236}">
                        <a16:creationId xmlns:a16="http://schemas.microsoft.com/office/drawing/2014/main" id="{BD0CA8E5-A033-834A-A402-E2EFB2FBBF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0639A7-533B-6644-A560-40B5151A7BE4}"/>
                </a:ext>
              </a:extLst>
            </p:cNvPr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261" name="Picture 777" descr="access_point_stylized_small">
                <a:extLst>
                  <a:ext uri="{FF2B5EF4-FFF2-40B4-BE49-F238E27FC236}">
                    <a16:creationId xmlns:a16="http://schemas.microsoft.com/office/drawing/2014/main" id="{FA9A412B-D725-D449-8707-A3626DCB4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FFCC6D2-A029-1E45-9C4D-1FF4453F0EB7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47778" y="3829970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57253" y="4041107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2" name="Picture 778" descr="antenna_radiation_stylized">
                  <a:extLst>
                    <a:ext uri="{FF2B5EF4-FFF2-40B4-BE49-F238E27FC236}">
                      <a16:creationId xmlns:a16="http://schemas.microsoft.com/office/drawing/2014/main" id="{B73E5F98-BC74-DB47-BA02-5F29DC675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F0DE4078-0801-A244-9A82-F7502B8B24A0}"/>
                    </a:ext>
                  </a:extLst>
                </p:cNvPr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416" name="Freeform 415">
                    <a:extLst>
                      <a:ext uri="{FF2B5EF4-FFF2-40B4-BE49-F238E27FC236}">
                        <a16:creationId xmlns:a16="http://schemas.microsoft.com/office/drawing/2014/main" id="{EA784F43-D793-4342-92F3-EBC3632212A6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17" name="Oval 416">
                    <a:extLst>
                      <a:ext uri="{FF2B5EF4-FFF2-40B4-BE49-F238E27FC236}">
                        <a16:creationId xmlns:a16="http://schemas.microsoft.com/office/drawing/2014/main" id="{75841943-4184-5D4E-AAD4-8FEAC9D7330F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18" name="Group 417">
                    <a:extLst>
                      <a:ext uri="{FF2B5EF4-FFF2-40B4-BE49-F238E27FC236}">
                        <a16:creationId xmlns:a16="http://schemas.microsoft.com/office/drawing/2014/main" id="{23FBC748-DCBA-AA41-A6F7-895374D50CD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19" name="Freeform 418">
                      <a:extLst>
                        <a:ext uri="{FF2B5EF4-FFF2-40B4-BE49-F238E27FC236}">
                          <a16:creationId xmlns:a16="http://schemas.microsoft.com/office/drawing/2014/main" id="{96DA1F2B-2063-8C40-BF46-086C20D3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Freeform 419">
                      <a:extLst>
                        <a:ext uri="{FF2B5EF4-FFF2-40B4-BE49-F238E27FC236}">
                          <a16:creationId xmlns:a16="http://schemas.microsoft.com/office/drawing/2014/main" id="{8A1EF987-02EE-DA4D-8224-02537D5034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Freeform 420">
                      <a:extLst>
                        <a:ext uri="{FF2B5EF4-FFF2-40B4-BE49-F238E27FC236}">
                          <a16:creationId xmlns:a16="http://schemas.microsoft.com/office/drawing/2014/main" id="{1FC5854A-AF8F-6841-92AD-B18DDAF1E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Freeform 421">
                      <a:extLst>
                        <a:ext uri="{FF2B5EF4-FFF2-40B4-BE49-F238E27FC236}">
                          <a16:creationId xmlns:a16="http://schemas.microsoft.com/office/drawing/2014/main" id="{A510FA68-BEB6-B54A-A1D4-984168F85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3A22F9-CEFC-E64E-9231-138462077C83}"/>
                </a:ext>
              </a:extLst>
            </p:cNvPr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52B7B73B-1125-084D-8669-C68CC371DDC6}"/>
                  </a:ext>
                </a:extLst>
              </p:cNvPr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3196A4F9-B139-4D4B-B210-0318216604F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1D1C7F3A-BE45-014B-AF9C-58CA77DA029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83DFFE47-64E8-F54C-8ABC-E896DA957F0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9" name="Freeform 458">
                    <a:extLst>
                      <a:ext uri="{FF2B5EF4-FFF2-40B4-BE49-F238E27FC236}">
                        <a16:creationId xmlns:a16="http://schemas.microsoft.com/office/drawing/2014/main" id="{2A9F0EE2-8F99-EB4D-9331-7AE3BDCBE9C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Freeform 459">
                    <a:extLst>
                      <a:ext uri="{FF2B5EF4-FFF2-40B4-BE49-F238E27FC236}">
                        <a16:creationId xmlns:a16="http://schemas.microsoft.com/office/drawing/2014/main" id="{2E314A90-8DB8-2A49-8BB6-D51C2DAE9CF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Freeform 460">
                    <a:extLst>
                      <a:ext uri="{FF2B5EF4-FFF2-40B4-BE49-F238E27FC236}">
                        <a16:creationId xmlns:a16="http://schemas.microsoft.com/office/drawing/2014/main" id="{7D8C0277-204E-2B4D-B954-94739B9DE72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Freeform 461">
                    <a:extLst>
                      <a:ext uri="{FF2B5EF4-FFF2-40B4-BE49-F238E27FC236}">
                        <a16:creationId xmlns:a16="http://schemas.microsoft.com/office/drawing/2014/main" id="{69955D3C-6D1B-EA40-8228-73DF0156415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4C1D3C-A4C3-8F43-933A-1DDD15B3AD09}"/>
                </a:ext>
              </a:extLst>
            </p:cNvPr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789609" y="5251739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0207" y="5117334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9425" y="5036562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4C54689-4DDC-6D45-8526-2BC60244FA39}"/>
                  </a:ext>
                </a:extLst>
              </p:cNvPr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09926" y="5405286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32959" y="4838517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50066" y="4838517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21744" y="5108876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48367" y="5290470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73817" y="5282252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488731" y="5307931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88731" y="5258048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85545" y="5583471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0" name="Picture 781" descr="antenna_radiation_stylized">
                  <a:extLst>
                    <a:ext uri="{FF2B5EF4-FFF2-40B4-BE49-F238E27FC236}">
                      <a16:creationId xmlns:a16="http://schemas.microsoft.com/office/drawing/2014/main" id="{5F858A2F-D0F0-7E47-8EF1-4C37898F9C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" name="Picture 780" descr="access_point_stylized_small">
                  <a:extLst>
                    <a:ext uri="{FF2B5EF4-FFF2-40B4-BE49-F238E27FC236}">
                      <a16:creationId xmlns:a16="http://schemas.microsoft.com/office/drawing/2014/main" id="{AC22920E-0555-BA45-9B6A-B76172153C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DE035BC7-2762-3044-BE80-C91EC827E65C}"/>
                    </a:ext>
                  </a:extLst>
                </p:cNvPr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72" name="Freeform 471">
                    <a:extLst>
                      <a:ext uri="{FF2B5EF4-FFF2-40B4-BE49-F238E27FC236}">
                        <a16:creationId xmlns:a16="http://schemas.microsoft.com/office/drawing/2014/main" id="{BEE06200-7AF9-4A43-9447-2349DCBFF947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340A80C-5091-6D49-89E5-375F02E9486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74" name="Group 473">
                    <a:extLst>
                      <a:ext uri="{FF2B5EF4-FFF2-40B4-BE49-F238E27FC236}">
                        <a16:creationId xmlns:a16="http://schemas.microsoft.com/office/drawing/2014/main" id="{B2821126-95C5-B044-AEBC-BA333FAF6B2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75" name="Freeform 474">
                      <a:extLst>
                        <a:ext uri="{FF2B5EF4-FFF2-40B4-BE49-F238E27FC236}">
                          <a16:creationId xmlns:a16="http://schemas.microsoft.com/office/drawing/2014/main" id="{B76A81D4-5DC8-C241-B209-B819BC6D7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Freeform 475">
                      <a:extLst>
                        <a:ext uri="{FF2B5EF4-FFF2-40B4-BE49-F238E27FC236}">
                          <a16:creationId xmlns:a16="http://schemas.microsoft.com/office/drawing/2014/main" id="{6F6ED06A-086C-754C-BE82-59E2830CF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7" name="Freeform 476">
                      <a:extLst>
                        <a:ext uri="{FF2B5EF4-FFF2-40B4-BE49-F238E27FC236}">
                          <a16:creationId xmlns:a16="http://schemas.microsoft.com/office/drawing/2014/main" id="{A32340AB-4CC3-5442-987B-A47EF2040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 477">
                      <a:extLst>
                        <a:ext uri="{FF2B5EF4-FFF2-40B4-BE49-F238E27FC236}">
                          <a16:creationId xmlns:a16="http://schemas.microsoft.com/office/drawing/2014/main" id="{AC0AB71B-FD2B-9C4A-AE22-B586FC3356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60B6F784-668B-5D4B-A622-66CCE6350B84}"/>
                    </a:ext>
                  </a:extLst>
                </p:cNvPr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275B9F34-60F1-4A43-AAD4-D58802DAA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778A1510-2C69-F848-B6B3-6C73FF163690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23" name="Group 522">
                    <a:extLst>
                      <a:ext uri="{FF2B5EF4-FFF2-40B4-BE49-F238E27FC236}">
                        <a16:creationId xmlns:a16="http://schemas.microsoft.com/office/drawing/2014/main" id="{85BFF772-B3A6-F548-BDE0-8AEB95F33FBE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24" name="Freeform 523">
                      <a:extLst>
                        <a:ext uri="{FF2B5EF4-FFF2-40B4-BE49-F238E27FC236}">
                          <a16:creationId xmlns:a16="http://schemas.microsoft.com/office/drawing/2014/main" id="{B37A32DB-8119-5447-A58C-87AD1FDF0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Freeform 524">
                      <a:extLst>
                        <a:ext uri="{FF2B5EF4-FFF2-40B4-BE49-F238E27FC236}">
                          <a16:creationId xmlns:a16="http://schemas.microsoft.com/office/drawing/2014/main" id="{58EF4D92-6D83-864D-92A9-A12640536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6" name="Freeform 525">
                      <a:extLst>
                        <a:ext uri="{FF2B5EF4-FFF2-40B4-BE49-F238E27FC236}">
                          <a16:creationId xmlns:a16="http://schemas.microsoft.com/office/drawing/2014/main" id="{79E03014-7882-0546-B7FE-50715AB53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7" name="Freeform 526">
                      <a:extLst>
                        <a:ext uri="{FF2B5EF4-FFF2-40B4-BE49-F238E27FC236}">
                          <a16:creationId xmlns:a16="http://schemas.microsoft.com/office/drawing/2014/main" id="{530508B2-B7B9-B347-8151-5F7967C6B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11A03BFE-097D-3B42-AA2B-11FFEA70FF5B}"/>
                    </a:ext>
                  </a:extLst>
                </p:cNvPr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80" name="Freeform 479">
                    <a:extLst>
                      <a:ext uri="{FF2B5EF4-FFF2-40B4-BE49-F238E27FC236}">
                        <a16:creationId xmlns:a16="http://schemas.microsoft.com/office/drawing/2014/main" id="{89B10910-D4AF-3246-860A-25F1D908938B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81" name="Oval 480">
                    <a:extLst>
                      <a:ext uri="{FF2B5EF4-FFF2-40B4-BE49-F238E27FC236}">
                        <a16:creationId xmlns:a16="http://schemas.microsoft.com/office/drawing/2014/main" id="{F9BAB47F-DDD3-BE44-9A9E-FC2F67051936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82" name="Group 481">
                    <a:extLst>
                      <a:ext uri="{FF2B5EF4-FFF2-40B4-BE49-F238E27FC236}">
                        <a16:creationId xmlns:a16="http://schemas.microsoft.com/office/drawing/2014/main" id="{753018A5-48AB-6D40-BB99-E6281192F8D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83" name="Freeform 482">
                      <a:extLst>
                        <a:ext uri="{FF2B5EF4-FFF2-40B4-BE49-F238E27FC236}">
                          <a16:creationId xmlns:a16="http://schemas.microsoft.com/office/drawing/2014/main" id="{BD7DB5A0-40AC-504F-93F8-89A5617E2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483">
                      <a:extLst>
                        <a:ext uri="{FF2B5EF4-FFF2-40B4-BE49-F238E27FC236}">
                          <a16:creationId xmlns:a16="http://schemas.microsoft.com/office/drawing/2014/main" id="{DBEBB83D-40BF-8849-BAAA-59AB22EA08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Freeform 484">
                      <a:extLst>
                        <a:ext uri="{FF2B5EF4-FFF2-40B4-BE49-F238E27FC236}">
                          <a16:creationId xmlns:a16="http://schemas.microsoft.com/office/drawing/2014/main" id="{18930CC0-2525-0C49-9555-463122A4F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485">
                      <a:extLst>
                        <a:ext uri="{FF2B5EF4-FFF2-40B4-BE49-F238E27FC236}">
                          <a16:creationId xmlns:a16="http://schemas.microsoft.com/office/drawing/2014/main" id="{0C651989-7B8A-F043-A1B6-F47D8764F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9" name="Group 528">
                  <a:extLst>
                    <a:ext uri="{FF2B5EF4-FFF2-40B4-BE49-F238E27FC236}">
                      <a16:creationId xmlns:a16="http://schemas.microsoft.com/office/drawing/2014/main" id="{DE45D3AB-47E3-364E-81D6-324D69CE101C}"/>
                    </a:ext>
                  </a:extLst>
                </p:cNvPr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72425686-3D93-0646-A923-6ADF75485CDC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>
                    <a:extLst>
                      <a:ext uri="{FF2B5EF4-FFF2-40B4-BE49-F238E27FC236}">
                        <a16:creationId xmlns:a16="http://schemas.microsoft.com/office/drawing/2014/main" id="{6ADFF160-CF04-7049-A6D4-1C789FDD39AE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32" name="Group 531">
                    <a:extLst>
                      <a:ext uri="{FF2B5EF4-FFF2-40B4-BE49-F238E27FC236}">
                        <a16:creationId xmlns:a16="http://schemas.microsoft.com/office/drawing/2014/main" id="{AFDD9D33-8D17-F840-A9A5-3807DD3BA314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3" name="Freeform 532">
                      <a:extLst>
                        <a:ext uri="{FF2B5EF4-FFF2-40B4-BE49-F238E27FC236}">
                          <a16:creationId xmlns:a16="http://schemas.microsoft.com/office/drawing/2014/main" id="{3AF3452D-972F-6944-8123-ECA428878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4" name="Freeform 533">
                      <a:extLst>
                        <a:ext uri="{FF2B5EF4-FFF2-40B4-BE49-F238E27FC236}">
                          <a16:creationId xmlns:a16="http://schemas.microsoft.com/office/drawing/2014/main" id="{BA43E42C-CD9B-1744-BEEC-9E664114A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5" name="Freeform 534">
                      <a:extLst>
                        <a:ext uri="{FF2B5EF4-FFF2-40B4-BE49-F238E27FC236}">
                          <a16:creationId xmlns:a16="http://schemas.microsoft.com/office/drawing/2014/main" id="{42EF7BB0-4257-F646-805E-AFBA92B62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6" name="Freeform 535">
                      <a:extLst>
                        <a:ext uri="{FF2B5EF4-FFF2-40B4-BE49-F238E27FC236}">
                          <a16:creationId xmlns:a16="http://schemas.microsoft.com/office/drawing/2014/main" id="{95AEC175-56C0-C14B-9DC5-693400B12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A8C4B740-B92E-8942-8EF4-347710C32F2C}"/>
                    </a:ext>
                  </a:extLst>
                </p:cNvPr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64" name="Freeform 463">
                    <a:extLst>
                      <a:ext uri="{FF2B5EF4-FFF2-40B4-BE49-F238E27FC236}">
                        <a16:creationId xmlns:a16="http://schemas.microsoft.com/office/drawing/2014/main" id="{71A9C1C2-E4A0-D74C-8C05-2AD307E7B3ED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65" name="Oval 464">
                    <a:extLst>
                      <a:ext uri="{FF2B5EF4-FFF2-40B4-BE49-F238E27FC236}">
                        <a16:creationId xmlns:a16="http://schemas.microsoft.com/office/drawing/2014/main" id="{0F366A03-D9E7-9F45-99D3-1CAC10EE2C7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66" name="Group 465">
                    <a:extLst>
                      <a:ext uri="{FF2B5EF4-FFF2-40B4-BE49-F238E27FC236}">
                        <a16:creationId xmlns:a16="http://schemas.microsoft.com/office/drawing/2014/main" id="{10CB8A50-A713-2549-9F44-B792D2C30CA4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67" name="Freeform 466">
                      <a:extLst>
                        <a:ext uri="{FF2B5EF4-FFF2-40B4-BE49-F238E27FC236}">
                          <a16:creationId xmlns:a16="http://schemas.microsoft.com/office/drawing/2014/main" id="{DC4E3153-8354-1145-82FC-C287EF5FE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8" name="Freeform 467">
                      <a:extLst>
                        <a:ext uri="{FF2B5EF4-FFF2-40B4-BE49-F238E27FC236}">
                          <a16:creationId xmlns:a16="http://schemas.microsoft.com/office/drawing/2014/main" id="{99B3C81B-87BA-1A4F-BCAD-DF0EF9C58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9" name="Freeform 468">
                      <a:extLst>
                        <a:ext uri="{FF2B5EF4-FFF2-40B4-BE49-F238E27FC236}">
                          <a16:creationId xmlns:a16="http://schemas.microsoft.com/office/drawing/2014/main" id="{DEEA64E4-A29A-E742-B32E-C111E6BF4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0" name="Freeform 469">
                      <a:extLst>
                        <a:ext uri="{FF2B5EF4-FFF2-40B4-BE49-F238E27FC236}">
                          <a16:creationId xmlns:a16="http://schemas.microsoft.com/office/drawing/2014/main" id="{43676372-2E7B-9445-80AD-B31686FE6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146" name="Picture 1065" descr="antenna_stylized">
                  <a:extLst>
                    <a:ext uri="{FF2B5EF4-FFF2-40B4-BE49-F238E27FC236}">
                      <a16:creationId xmlns:a16="http://schemas.microsoft.com/office/drawing/2014/main" id="{EC1E8FF9-A5AB-904A-91B8-DF4938260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7" name="Picture 1065" descr="antenna_stylized">
                  <a:extLst>
                    <a:ext uri="{FF2B5EF4-FFF2-40B4-BE49-F238E27FC236}">
                      <a16:creationId xmlns:a16="http://schemas.microsoft.com/office/drawing/2014/main" id="{87938519-94DB-D545-A29A-7EDE5E412B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6A6CC5-7ABD-A145-ADF0-F2AD445BC11E}"/>
                </a:ext>
              </a:extLst>
            </p:cNvPr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314E0C43-2359-9440-BEF9-9E1924BED605}"/>
                  </a:ext>
                </a:extLst>
              </p:cNvPr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448" name="Freeform 447">
                  <a:extLst>
                    <a:ext uri="{FF2B5EF4-FFF2-40B4-BE49-F238E27FC236}">
                      <a16:creationId xmlns:a16="http://schemas.microsoft.com/office/drawing/2014/main" id="{9737FFD7-2DCB-A148-A405-977351501C2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9739DB09-38E5-A347-93BF-13C80AD8453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04079280-378E-384D-9681-BF41B82BF6C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1" name="Freeform 450">
                    <a:extLst>
                      <a:ext uri="{FF2B5EF4-FFF2-40B4-BE49-F238E27FC236}">
                        <a16:creationId xmlns:a16="http://schemas.microsoft.com/office/drawing/2014/main" id="{914AA044-3657-1448-A5E9-2F003DC03F6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Freeform 451">
                    <a:extLst>
                      <a:ext uri="{FF2B5EF4-FFF2-40B4-BE49-F238E27FC236}">
                        <a16:creationId xmlns:a16="http://schemas.microsoft.com/office/drawing/2014/main" id="{29FDF0B8-7E9A-1F4D-8C99-CE1C68A134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452">
                    <a:extLst>
                      <a:ext uri="{FF2B5EF4-FFF2-40B4-BE49-F238E27FC236}">
                        <a16:creationId xmlns:a16="http://schemas.microsoft.com/office/drawing/2014/main" id="{49A96193-2E73-4C43-843C-2C8C4DCEE47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Freeform 453">
                    <a:extLst>
                      <a:ext uri="{FF2B5EF4-FFF2-40B4-BE49-F238E27FC236}">
                        <a16:creationId xmlns:a16="http://schemas.microsoft.com/office/drawing/2014/main" id="{F5358318-953E-E249-9021-E0B5DF66E3B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09F97-D3D9-764B-B75B-ED7B4816D5B9}"/>
              </a:ext>
            </a:extLst>
          </p:cNvPr>
          <p:cNvGrpSpPr/>
          <p:nvPr/>
        </p:nvGrpSpPr>
        <p:grpSpPr>
          <a:xfrm>
            <a:off x="7380480" y="1798646"/>
            <a:ext cx="4322981" cy="3874447"/>
            <a:chOff x="11448552" y="1676017"/>
            <a:chExt cx="4322981" cy="3874447"/>
          </a:xfrm>
        </p:grpSpPr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8000236D-4FCB-8E42-8443-B60A47AB111C}"/>
                </a:ext>
              </a:extLst>
            </p:cNvPr>
            <p:cNvSpPr/>
            <p:nvPr/>
          </p:nvSpPr>
          <p:spPr>
            <a:xfrm>
              <a:off x="11548524" y="3627656"/>
              <a:ext cx="1007401" cy="44821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D2A0E321-E076-5E4B-B83B-757AFB1A4CEA}"/>
                </a:ext>
              </a:extLst>
            </p:cNvPr>
            <p:cNvSpPr/>
            <p:nvPr/>
          </p:nvSpPr>
          <p:spPr>
            <a:xfrm rot="1622536">
              <a:off x="12634901" y="5270789"/>
              <a:ext cx="887739" cy="16172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651092E3-127F-B747-AC6B-A506BBC80C9F}"/>
                </a:ext>
              </a:extLst>
            </p:cNvPr>
            <p:cNvSpPr/>
            <p:nvPr/>
          </p:nvSpPr>
          <p:spPr>
            <a:xfrm>
              <a:off x="12775958" y="1847944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C302BF23-8204-FB46-A78D-495CB59FC0FB}"/>
                </a:ext>
              </a:extLst>
            </p:cNvPr>
            <p:cNvSpPr/>
            <p:nvPr/>
          </p:nvSpPr>
          <p:spPr>
            <a:xfrm>
              <a:off x="12669374" y="4563454"/>
              <a:ext cx="1698836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12239699" y="4881027"/>
              <a:ext cx="660040" cy="55382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33196CF4-E8B7-C748-AEBE-BE1C069588D5}"/>
                </a:ext>
              </a:extLst>
            </p:cNvPr>
            <p:cNvSpPr/>
            <p:nvPr/>
          </p:nvSpPr>
          <p:spPr>
            <a:xfrm>
              <a:off x="12638017" y="2106713"/>
              <a:ext cx="503074" cy="24332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7" name="Oval 636">
              <a:extLst>
                <a:ext uri="{FF2B5EF4-FFF2-40B4-BE49-F238E27FC236}">
                  <a16:creationId xmlns:a16="http://schemas.microsoft.com/office/drawing/2014/main" id="{B8AA2F12-9606-F944-8D71-78704F4F02AC}"/>
                </a:ext>
              </a:extLst>
            </p:cNvPr>
            <p:cNvSpPr/>
            <p:nvPr/>
          </p:nvSpPr>
          <p:spPr>
            <a:xfrm>
              <a:off x="13837524" y="5040395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C1E7801D-A747-164C-BE12-1FDEB3DFE743}"/>
                </a:ext>
              </a:extLst>
            </p:cNvPr>
            <p:cNvSpPr/>
            <p:nvPr/>
          </p:nvSpPr>
          <p:spPr>
            <a:xfrm rot="2528345">
              <a:off x="12297976" y="2504847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DF73A1CD-668E-B544-868D-FCFA8CE79DB9}"/>
                </a:ext>
              </a:extLst>
            </p:cNvPr>
            <p:cNvSpPr/>
            <p:nvPr/>
          </p:nvSpPr>
          <p:spPr>
            <a:xfrm>
              <a:off x="11972286" y="1972003"/>
              <a:ext cx="612303" cy="75426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500940CE-3A4B-8544-8F75-20D608AFFFB0}"/>
                </a:ext>
              </a:extLst>
            </p:cNvPr>
            <p:cNvSpPr/>
            <p:nvPr/>
          </p:nvSpPr>
          <p:spPr>
            <a:xfrm>
              <a:off x="11792971" y="1676017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E74C110B-4F40-B84E-93CB-C30BF30DDED9}"/>
                </a:ext>
              </a:extLst>
            </p:cNvPr>
            <p:cNvSpPr/>
            <p:nvPr/>
          </p:nvSpPr>
          <p:spPr>
            <a:xfrm>
              <a:off x="11448552" y="2167072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2CC4CBCD-9D3E-664B-9A59-A12E27F46392}"/>
                </a:ext>
              </a:extLst>
            </p:cNvPr>
            <p:cNvSpPr/>
            <p:nvPr/>
          </p:nvSpPr>
          <p:spPr>
            <a:xfrm>
              <a:off x="11807613" y="3089587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F26C818D-F631-C04E-9F69-A6D978B05150}"/>
                </a:ext>
              </a:extLst>
            </p:cNvPr>
            <p:cNvSpPr/>
            <p:nvPr/>
          </p:nvSpPr>
          <p:spPr>
            <a:xfrm>
              <a:off x="11461856" y="3203435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7287325-A3CF-3F47-9A8A-8C7EE2AD7C46}"/>
                </a:ext>
              </a:extLst>
            </p:cNvPr>
            <p:cNvSpPr/>
            <p:nvPr/>
          </p:nvSpPr>
          <p:spPr>
            <a:xfrm>
              <a:off x="14880961" y="3246013"/>
              <a:ext cx="81304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0F5FBC8A-7824-B94D-A922-EFEF1B35EA37}"/>
                </a:ext>
              </a:extLst>
            </p:cNvPr>
            <p:cNvSpPr/>
            <p:nvPr/>
          </p:nvSpPr>
          <p:spPr>
            <a:xfrm>
              <a:off x="14958490" y="4026029"/>
              <a:ext cx="81304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2" name="Content Placeholder 2">
            <a:extLst>
              <a:ext uri="{FF2B5EF4-FFF2-40B4-BE49-F238E27FC236}">
                <a16:creationId xmlns:a16="http://schemas.microsoft.com/office/drawing/2014/main" id="{42E83185-879F-5940-902F-C059E5776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285" y="1424002"/>
            <a:ext cx="5823897" cy="263521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Q: How to connect end systems to edge router?</a:t>
            </a:r>
          </a:p>
          <a:p>
            <a:pPr>
              <a:spcBef>
                <a:spcPts val="600"/>
              </a:spcBef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residential access nets</a:t>
            </a:r>
          </a:p>
          <a:p>
            <a:pPr>
              <a:spcBef>
                <a:spcPts val="600"/>
              </a:spcBef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institutional access networks (school, company)</a:t>
            </a:r>
          </a:p>
          <a:p>
            <a:pPr>
              <a:spcBef>
                <a:spcPts val="600"/>
              </a:spcBef>
              <a:spcAft>
                <a:spcPct val="30000"/>
              </a:spcAft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mobile access networks (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WiFi</a:t>
            </a:r>
            <a:r>
              <a:rPr lang="en-US" altLang="en-US" sz="2400" dirty="0">
                <a:ea typeface="ＭＳ Ｐゴシック" panose="020B0600070205080204" pitchFamily="34" charset="-128"/>
              </a:rPr>
              <a:t>, 4G/5G)</a:t>
            </a:r>
            <a:endParaRPr lang="en-US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9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800" b="0" dirty="0">
                <a:ea typeface="ＭＳ Ｐゴシック" panose="020B0600070205080204" pitchFamily="34" charset="-128"/>
              </a:rPr>
              <a:t>Access networks: cable-based access</a:t>
            </a:r>
            <a:endParaRPr lang="en-US" sz="4800" b="0" dirty="0"/>
          </a:p>
        </p:txBody>
      </p:sp>
      <p:sp>
        <p:nvSpPr>
          <p:cNvPr id="611" name="Rectangle 60">
            <a:extLst>
              <a:ext uri="{FF2B5EF4-FFF2-40B4-BE49-F238E27FC236}">
                <a16:creationId xmlns:a16="http://schemas.microsoft.com/office/drawing/2014/main" id="{55C1251C-79AE-8E45-A29D-D20BC725A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142" y="1686498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2" name="Line 7">
            <a:extLst>
              <a:ext uri="{FF2B5EF4-FFF2-40B4-BE49-F238E27FC236}">
                <a16:creationId xmlns:a16="http://schemas.microsoft.com/office/drawing/2014/main" id="{29D57EF7-9FD7-8E4C-8851-986BAF26F8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8767" y="2237361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4" name="Text Box 39">
            <a:extLst>
              <a:ext uri="{FF2B5EF4-FFF2-40B4-BE49-F238E27FC236}">
                <a16:creationId xmlns:a16="http://schemas.microsoft.com/office/drawing/2014/main" id="{E2260115-6B62-6442-BFA6-A406A5190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692" y="2388173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cable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modem</a:t>
            </a:r>
          </a:p>
        </p:txBody>
      </p:sp>
      <p:sp>
        <p:nvSpPr>
          <p:cNvPr id="631" name="Text Box 41">
            <a:extLst>
              <a:ext uri="{FF2B5EF4-FFF2-40B4-BE49-F238E27FC236}">
                <a16:creationId xmlns:a16="http://schemas.microsoft.com/office/drawing/2014/main" id="{B16AC43B-CDE4-3943-992B-D7039B5F9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442" y="2389761"/>
            <a:ext cx="706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splitter</a:t>
            </a:r>
          </a:p>
        </p:txBody>
      </p:sp>
      <p:grpSp>
        <p:nvGrpSpPr>
          <p:cNvPr id="632" name="Group 64">
            <a:extLst>
              <a:ext uri="{FF2B5EF4-FFF2-40B4-BE49-F238E27FC236}">
                <a16:creationId xmlns:a16="http://schemas.microsoft.com/office/drawing/2014/main" id="{59FF6125-68C3-404F-958E-E497C5054413}"/>
              </a:ext>
            </a:extLst>
          </p:cNvPr>
          <p:cNvGrpSpPr>
            <a:grpSpLocks/>
          </p:cNvGrpSpPr>
          <p:nvPr/>
        </p:nvGrpSpPr>
        <p:grpSpPr bwMode="auto">
          <a:xfrm>
            <a:off x="2744842" y="2113536"/>
            <a:ext cx="614363" cy="220662"/>
            <a:chOff x="322" y="890"/>
            <a:chExt cx="872" cy="339"/>
          </a:xfrm>
        </p:grpSpPr>
        <p:sp>
          <p:nvSpPr>
            <p:cNvPr id="634" name="Rectangle 65">
              <a:extLst>
                <a:ext uri="{FF2B5EF4-FFF2-40B4-BE49-F238E27FC236}">
                  <a16:creationId xmlns:a16="http://schemas.microsoft.com/office/drawing/2014/main" id="{A04303C8-C01F-8E4D-8DD9-97A6F17FB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3" name="Rectangle 66">
              <a:extLst>
                <a:ext uri="{FF2B5EF4-FFF2-40B4-BE49-F238E27FC236}">
                  <a16:creationId xmlns:a16="http://schemas.microsoft.com/office/drawing/2014/main" id="{F4E92BE5-6E50-3A42-86C7-AE2B0766F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4" name="Rectangle 67">
              <a:extLst>
                <a:ext uri="{FF2B5EF4-FFF2-40B4-BE49-F238E27FC236}">
                  <a16:creationId xmlns:a16="http://schemas.microsoft.com/office/drawing/2014/main" id="{48B16CFE-F93D-134C-AA5B-0DEC4F3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5" name="Rectangle 68">
              <a:extLst>
                <a:ext uri="{FF2B5EF4-FFF2-40B4-BE49-F238E27FC236}">
                  <a16:creationId xmlns:a16="http://schemas.microsoft.com/office/drawing/2014/main" id="{26BB4A5D-5EA1-3D45-BD71-6DC59C920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6" name="Rectangle 69">
              <a:extLst>
                <a:ext uri="{FF2B5EF4-FFF2-40B4-BE49-F238E27FC236}">
                  <a16:creationId xmlns:a16="http://schemas.microsoft.com/office/drawing/2014/main" id="{85A45FB4-6297-2C4A-9FCA-EC5650EC0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7" name="AutoShape 70">
              <a:extLst>
                <a:ext uri="{FF2B5EF4-FFF2-40B4-BE49-F238E27FC236}">
                  <a16:creationId xmlns:a16="http://schemas.microsoft.com/office/drawing/2014/main" id="{28F48A32-80A3-EA4F-9C35-F6F37E1D5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8" name="AutoShape 72">
            <a:extLst>
              <a:ext uri="{FF2B5EF4-FFF2-40B4-BE49-F238E27FC236}">
                <a16:creationId xmlns:a16="http://schemas.microsoft.com/office/drawing/2014/main" id="{00521831-0ED5-1349-A47C-654339E42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9017" y="1275336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9" name="Rectangle 73">
            <a:extLst>
              <a:ext uri="{FF2B5EF4-FFF2-40B4-BE49-F238E27FC236}">
                <a16:creationId xmlns:a16="http://schemas.microsoft.com/office/drawing/2014/main" id="{FD3FC836-7E87-9B4B-B95B-3BA0FE84B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5092" y="2175448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0" name="Freeform 74">
            <a:extLst>
              <a:ext uri="{FF2B5EF4-FFF2-40B4-BE49-F238E27FC236}">
                <a16:creationId xmlns:a16="http://schemas.microsoft.com/office/drawing/2014/main" id="{02BC4B2D-D64A-8743-BADC-E5942116F402}"/>
              </a:ext>
            </a:extLst>
          </p:cNvPr>
          <p:cNvSpPr>
            <a:spLocks/>
          </p:cNvSpPr>
          <p:nvPr/>
        </p:nvSpPr>
        <p:spPr bwMode="auto">
          <a:xfrm>
            <a:off x="3084567" y="1730948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1" name="Line 95">
            <a:extLst>
              <a:ext uri="{FF2B5EF4-FFF2-40B4-BE49-F238E27FC236}">
                <a16:creationId xmlns:a16="http://schemas.microsoft.com/office/drawing/2014/main" id="{92E8BA01-B757-A445-BCC4-2A21C55AFB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83017" y="2237361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52" name="Picture 96" descr="tv">
            <a:extLst>
              <a:ext uri="{FF2B5EF4-FFF2-40B4-BE49-F238E27FC236}">
                <a16:creationId xmlns:a16="http://schemas.microsoft.com/office/drawing/2014/main" id="{06B7565B-0476-B44C-9A6B-CF79DB7B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67" y="1391223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4" name="Group 117">
            <a:extLst>
              <a:ext uri="{FF2B5EF4-FFF2-40B4-BE49-F238E27FC236}">
                <a16:creationId xmlns:a16="http://schemas.microsoft.com/office/drawing/2014/main" id="{5F9A759B-4E1F-9A42-88D3-95E2D1ADE5D5}"/>
              </a:ext>
            </a:extLst>
          </p:cNvPr>
          <p:cNvGrpSpPr>
            <a:grpSpLocks/>
          </p:cNvGrpSpPr>
          <p:nvPr/>
        </p:nvGrpSpPr>
        <p:grpSpPr bwMode="auto">
          <a:xfrm>
            <a:off x="4116442" y="1505523"/>
            <a:ext cx="850900" cy="527050"/>
            <a:chOff x="-490" y="1664"/>
            <a:chExt cx="1429" cy="842"/>
          </a:xfrm>
        </p:grpSpPr>
        <p:sp>
          <p:nvSpPr>
            <p:cNvPr id="656" name="AutoShape 111">
              <a:extLst>
                <a:ext uri="{FF2B5EF4-FFF2-40B4-BE49-F238E27FC236}">
                  <a16:creationId xmlns:a16="http://schemas.microsoft.com/office/drawing/2014/main" id="{A37F5E29-F1C8-BD4E-B673-F4A5E1378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59" name="Group 116">
              <a:extLst>
                <a:ext uri="{FF2B5EF4-FFF2-40B4-BE49-F238E27FC236}">
                  <a16:creationId xmlns:a16="http://schemas.microsoft.com/office/drawing/2014/main" id="{2DA152DF-FEA3-294D-B52C-2222A7727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660" name="Rectangle 99">
                <a:extLst>
                  <a:ext uri="{FF2B5EF4-FFF2-40B4-BE49-F238E27FC236}">
                    <a16:creationId xmlns:a16="http://schemas.microsoft.com/office/drawing/2014/main" id="{FEF82E20-9540-FA47-B132-B655B1AF0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1" name="Line 7">
                <a:extLst>
                  <a:ext uri="{FF2B5EF4-FFF2-40B4-BE49-F238E27FC236}">
                    <a16:creationId xmlns:a16="http://schemas.microsoft.com/office/drawing/2014/main" id="{B4ECB5F0-AD7E-C54C-BBB3-5E4CD32BA9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62" name="Group 103">
                <a:extLst>
                  <a:ext uri="{FF2B5EF4-FFF2-40B4-BE49-F238E27FC236}">
                    <a16:creationId xmlns:a16="http://schemas.microsoft.com/office/drawing/2014/main" id="{BB9980BD-7F9B-A245-B8F6-E05A608C9B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668" name="Rectangle 104">
                  <a:extLst>
                    <a:ext uri="{FF2B5EF4-FFF2-40B4-BE49-F238E27FC236}">
                      <a16:creationId xmlns:a16="http://schemas.microsoft.com/office/drawing/2014/main" id="{CB801CDD-878F-264A-B04B-22F90AFEA5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69" name="Rectangle 105">
                  <a:extLst>
                    <a:ext uri="{FF2B5EF4-FFF2-40B4-BE49-F238E27FC236}">
                      <a16:creationId xmlns:a16="http://schemas.microsoft.com/office/drawing/2014/main" id="{40EF4DE4-AB89-BF47-BE95-0FE3143D69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0" name="Rectangle 106">
                  <a:extLst>
                    <a:ext uri="{FF2B5EF4-FFF2-40B4-BE49-F238E27FC236}">
                      <a16:creationId xmlns:a16="http://schemas.microsoft.com/office/drawing/2014/main" id="{8A2E685A-F21F-A044-A292-443868825A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1" name="Rectangle 107">
                  <a:extLst>
                    <a:ext uri="{FF2B5EF4-FFF2-40B4-BE49-F238E27FC236}">
                      <a16:creationId xmlns:a16="http://schemas.microsoft.com/office/drawing/2014/main" id="{9CEDA3B1-67D8-8140-8400-1801AD93A4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2" name="Rectangle 108">
                  <a:extLst>
                    <a:ext uri="{FF2B5EF4-FFF2-40B4-BE49-F238E27FC236}">
                      <a16:creationId xmlns:a16="http://schemas.microsoft.com/office/drawing/2014/main" id="{3E0A215B-99C5-3A45-923B-3E1FCFA96F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3" name="AutoShape 109">
                  <a:extLst>
                    <a:ext uri="{FF2B5EF4-FFF2-40B4-BE49-F238E27FC236}">
                      <a16:creationId xmlns:a16="http://schemas.microsoft.com/office/drawing/2014/main" id="{03427BB6-F823-1943-A491-FE684FCEF9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63" name="Picture 110" descr="desktop_computer_stylized_small">
                <a:extLst>
                  <a:ext uri="{FF2B5EF4-FFF2-40B4-BE49-F238E27FC236}">
                    <a16:creationId xmlns:a16="http://schemas.microsoft.com/office/drawing/2014/main" id="{81C3AA03-0C7A-FE4D-8FD6-D0582D645E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4" name="Rectangle 112">
                <a:extLst>
                  <a:ext uri="{FF2B5EF4-FFF2-40B4-BE49-F238E27FC236}">
                    <a16:creationId xmlns:a16="http://schemas.microsoft.com/office/drawing/2014/main" id="{156C1929-05F3-934C-84C9-0ACB63627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5" name="Freeform 113">
                <a:extLst>
                  <a:ext uri="{FF2B5EF4-FFF2-40B4-BE49-F238E27FC236}">
                    <a16:creationId xmlns:a16="http://schemas.microsoft.com/office/drawing/2014/main" id="{5320422D-A8AF-E64D-9F26-C8B5750D9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6" name="Line 114">
                <a:extLst>
                  <a:ext uri="{FF2B5EF4-FFF2-40B4-BE49-F238E27FC236}">
                    <a16:creationId xmlns:a16="http://schemas.microsoft.com/office/drawing/2014/main" id="{3EDC9FDD-617A-8546-9A8D-6862867D76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67" name="Picture 115" descr="tv">
                <a:extLst>
                  <a:ext uri="{FF2B5EF4-FFF2-40B4-BE49-F238E27FC236}">
                    <a16:creationId xmlns:a16="http://schemas.microsoft.com/office/drawing/2014/main" id="{252176B8-F3FD-5844-B5A3-7BF9CDF00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74" name="Group 118">
            <a:extLst>
              <a:ext uri="{FF2B5EF4-FFF2-40B4-BE49-F238E27FC236}">
                <a16:creationId xmlns:a16="http://schemas.microsoft.com/office/drawing/2014/main" id="{087367B6-4D70-604B-8798-517094B2852A}"/>
              </a:ext>
            </a:extLst>
          </p:cNvPr>
          <p:cNvGrpSpPr>
            <a:grpSpLocks/>
          </p:cNvGrpSpPr>
          <p:nvPr/>
        </p:nvGrpSpPr>
        <p:grpSpPr bwMode="auto">
          <a:xfrm>
            <a:off x="5018142" y="1499173"/>
            <a:ext cx="850900" cy="527050"/>
            <a:chOff x="-490" y="1664"/>
            <a:chExt cx="1429" cy="842"/>
          </a:xfrm>
        </p:grpSpPr>
        <p:sp>
          <p:nvSpPr>
            <p:cNvPr id="675" name="AutoShape 119">
              <a:extLst>
                <a:ext uri="{FF2B5EF4-FFF2-40B4-BE49-F238E27FC236}">
                  <a16:creationId xmlns:a16="http://schemas.microsoft.com/office/drawing/2014/main" id="{D0705D65-1E98-FB46-A6B4-9487DA18C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76" name="Group 120">
              <a:extLst>
                <a:ext uri="{FF2B5EF4-FFF2-40B4-BE49-F238E27FC236}">
                  <a16:creationId xmlns:a16="http://schemas.microsoft.com/office/drawing/2014/main" id="{BACFDD7A-CE89-BF4A-A529-778489B85D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677" name="Rectangle 121">
                <a:extLst>
                  <a:ext uri="{FF2B5EF4-FFF2-40B4-BE49-F238E27FC236}">
                    <a16:creationId xmlns:a16="http://schemas.microsoft.com/office/drawing/2014/main" id="{2E58DC0C-E3FF-9A4A-BCAA-688B1D865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78" name="Line 7">
                <a:extLst>
                  <a:ext uri="{FF2B5EF4-FFF2-40B4-BE49-F238E27FC236}">
                    <a16:creationId xmlns:a16="http://schemas.microsoft.com/office/drawing/2014/main" id="{22D21B4A-F92E-B047-83E1-B9AD411C62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79" name="Group 123">
                <a:extLst>
                  <a:ext uri="{FF2B5EF4-FFF2-40B4-BE49-F238E27FC236}">
                    <a16:creationId xmlns:a16="http://schemas.microsoft.com/office/drawing/2014/main" id="{B7C38FD8-AEF7-474B-A4FD-027D3DB985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685" name="Rectangle 124">
                  <a:extLst>
                    <a:ext uri="{FF2B5EF4-FFF2-40B4-BE49-F238E27FC236}">
                      <a16:creationId xmlns:a16="http://schemas.microsoft.com/office/drawing/2014/main" id="{89BC40B5-F324-084A-AAD2-E95D601273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6" name="Rectangle 125">
                  <a:extLst>
                    <a:ext uri="{FF2B5EF4-FFF2-40B4-BE49-F238E27FC236}">
                      <a16:creationId xmlns:a16="http://schemas.microsoft.com/office/drawing/2014/main" id="{F88ABF72-A8F0-4143-907E-B17400F75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7" name="Rectangle 126">
                  <a:extLst>
                    <a:ext uri="{FF2B5EF4-FFF2-40B4-BE49-F238E27FC236}">
                      <a16:creationId xmlns:a16="http://schemas.microsoft.com/office/drawing/2014/main" id="{7CB754ED-8EDA-2843-9D7A-93B067C9EA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8" name="Rectangle 127">
                  <a:extLst>
                    <a:ext uri="{FF2B5EF4-FFF2-40B4-BE49-F238E27FC236}">
                      <a16:creationId xmlns:a16="http://schemas.microsoft.com/office/drawing/2014/main" id="{A34B79E6-F1DF-E74B-9FB2-88F5D6DC7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9" name="Rectangle 128">
                  <a:extLst>
                    <a:ext uri="{FF2B5EF4-FFF2-40B4-BE49-F238E27FC236}">
                      <a16:creationId xmlns:a16="http://schemas.microsoft.com/office/drawing/2014/main" id="{AD595A8F-88AF-A445-A105-4A98994094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90" name="AutoShape 129">
                  <a:extLst>
                    <a:ext uri="{FF2B5EF4-FFF2-40B4-BE49-F238E27FC236}">
                      <a16:creationId xmlns:a16="http://schemas.microsoft.com/office/drawing/2014/main" id="{050E52BF-49DA-324C-9803-B502A47D8F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80" name="Picture 130" descr="desktop_computer_stylized_small">
                <a:extLst>
                  <a:ext uri="{FF2B5EF4-FFF2-40B4-BE49-F238E27FC236}">
                    <a16:creationId xmlns:a16="http://schemas.microsoft.com/office/drawing/2014/main" id="{4C1535D7-F881-874A-B719-63A277CDC4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81" name="Rectangle 131">
                <a:extLst>
                  <a:ext uri="{FF2B5EF4-FFF2-40B4-BE49-F238E27FC236}">
                    <a16:creationId xmlns:a16="http://schemas.microsoft.com/office/drawing/2014/main" id="{24165D37-4D41-4C46-9B07-0868F9F5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82" name="Freeform 132">
                <a:extLst>
                  <a:ext uri="{FF2B5EF4-FFF2-40B4-BE49-F238E27FC236}">
                    <a16:creationId xmlns:a16="http://schemas.microsoft.com/office/drawing/2014/main" id="{C44CEEE1-83E3-A14C-A7E9-A9F0E5741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3" name="Line 133">
                <a:extLst>
                  <a:ext uri="{FF2B5EF4-FFF2-40B4-BE49-F238E27FC236}">
                    <a16:creationId xmlns:a16="http://schemas.microsoft.com/office/drawing/2014/main" id="{62F2C93F-511D-3147-B8BE-81E8838762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84" name="Picture 134" descr="tv">
                <a:extLst>
                  <a:ext uri="{FF2B5EF4-FFF2-40B4-BE49-F238E27FC236}">
                    <a16:creationId xmlns:a16="http://schemas.microsoft.com/office/drawing/2014/main" id="{BCC7F36B-9984-5F40-8042-AAFF0875E4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91" name="Group 135">
            <a:extLst>
              <a:ext uri="{FF2B5EF4-FFF2-40B4-BE49-F238E27FC236}">
                <a16:creationId xmlns:a16="http://schemas.microsoft.com/office/drawing/2014/main" id="{B35A80F1-D0E0-F049-AF3B-A40C61B0C1DC}"/>
              </a:ext>
            </a:extLst>
          </p:cNvPr>
          <p:cNvGrpSpPr>
            <a:grpSpLocks/>
          </p:cNvGrpSpPr>
          <p:nvPr/>
        </p:nvGrpSpPr>
        <p:grpSpPr bwMode="auto">
          <a:xfrm>
            <a:off x="4203755" y="2345311"/>
            <a:ext cx="850900" cy="527050"/>
            <a:chOff x="-490" y="1664"/>
            <a:chExt cx="1429" cy="842"/>
          </a:xfrm>
        </p:grpSpPr>
        <p:sp>
          <p:nvSpPr>
            <p:cNvPr id="692" name="AutoShape 136">
              <a:extLst>
                <a:ext uri="{FF2B5EF4-FFF2-40B4-BE49-F238E27FC236}">
                  <a16:creationId xmlns:a16="http://schemas.microsoft.com/office/drawing/2014/main" id="{F38822C2-4C99-5C4E-8386-17BBD6B7D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93" name="Group 137">
              <a:extLst>
                <a:ext uri="{FF2B5EF4-FFF2-40B4-BE49-F238E27FC236}">
                  <a16:creationId xmlns:a16="http://schemas.microsoft.com/office/drawing/2014/main" id="{280A7536-2297-7545-8BD8-ACCAE36D2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694" name="Rectangle 138">
                <a:extLst>
                  <a:ext uri="{FF2B5EF4-FFF2-40B4-BE49-F238E27FC236}">
                    <a16:creationId xmlns:a16="http://schemas.microsoft.com/office/drawing/2014/main" id="{FD4AA4EA-1734-E548-8AAE-E12D87154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95" name="Line 7">
                <a:extLst>
                  <a:ext uri="{FF2B5EF4-FFF2-40B4-BE49-F238E27FC236}">
                    <a16:creationId xmlns:a16="http://schemas.microsoft.com/office/drawing/2014/main" id="{770E1C91-B880-D946-BC70-EE5844E3C4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96" name="Group 140">
                <a:extLst>
                  <a:ext uri="{FF2B5EF4-FFF2-40B4-BE49-F238E27FC236}">
                    <a16:creationId xmlns:a16="http://schemas.microsoft.com/office/drawing/2014/main" id="{B7E245A3-5E8E-A74D-AF55-7D6A9DF031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702" name="Rectangle 141">
                  <a:extLst>
                    <a:ext uri="{FF2B5EF4-FFF2-40B4-BE49-F238E27FC236}">
                      <a16:creationId xmlns:a16="http://schemas.microsoft.com/office/drawing/2014/main" id="{E8CA17C2-65F4-C847-A921-177D38C81B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3" name="Rectangle 142">
                  <a:extLst>
                    <a:ext uri="{FF2B5EF4-FFF2-40B4-BE49-F238E27FC236}">
                      <a16:creationId xmlns:a16="http://schemas.microsoft.com/office/drawing/2014/main" id="{0248A613-8BF9-744E-A64D-D564AF8252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4" name="Rectangle 143">
                  <a:extLst>
                    <a:ext uri="{FF2B5EF4-FFF2-40B4-BE49-F238E27FC236}">
                      <a16:creationId xmlns:a16="http://schemas.microsoft.com/office/drawing/2014/main" id="{406CCBDD-EEEE-1D45-AA33-2EBE6279F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5" name="Rectangle 144">
                  <a:extLst>
                    <a:ext uri="{FF2B5EF4-FFF2-40B4-BE49-F238E27FC236}">
                      <a16:creationId xmlns:a16="http://schemas.microsoft.com/office/drawing/2014/main" id="{977402B9-0CBB-0D4B-B4B0-9589408E2B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6" name="Rectangle 145">
                  <a:extLst>
                    <a:ext uri="{FF2B5EF4-FFF2-40B4-BE49-F238E27FC236}">
                      <a16:creationId xmlns:a16="http://schemas.microsoft.com/office/drawing/2014/main" id="{3D3165A8-FF26-134E-9F1C-A7A20F77AF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7" name="AutoShape 146">
                  <a:extLst>
                    <a:ext uri="{FF2B5EF4-FFF2-40B4-BE49-F238E27FC236}">
                      <a16:creationId xmlns:a16="http://schemas.microsoft.com/office/drawing/2014/main" id="{EC84391B-1851-544C-B2BC-7C592248BE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97" name="Picture 147" descr="desktop_computer_stylized_small">
                <a:extLst>
                  <a:ext uri="{FF2B5EF4-FFF2-40B4-BE49-F238E27FC236}">
                    <a16:creationId xmlns:a16="http://schemas.microsoft.com/office/drawing/2014/main" id="{E527FB23-79FC-7A4B-A986-12E7037C92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8" name="Rectangle 148">
                <a:extLst>
                  <a:ext uri="{FF2B5EF4-FFF2-40B4-BE49-F238E27FC236}">
                    <a16:creationId xmlns:a16="http://schemas.microsoft.com/office/drawing/2014/main" id="{61BFA118-3935-F540-A954-BA2E87833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99" name="Freeform 149">
                <a:extLst>
                  <a:ext uri="{FF2B5EF4-FFF2-40B4-BE49-F238E27FC236}">
                    <a16:creationId xmlns:a16="http://schemas.microsoft.com/office/drawing/2014/main" id="{043DF8A9-6DC7-F349-B0A7-2CC27CE14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0" name="Line 150">
                <a:extLst>
                  <a:ext uri="{FF2B5EF4-FFF2-40B4-BE49-F238E27FC236}">
                    <a16:creationId xmlns:a16="http://schemas.microsoft.com/office/drawing/2014/main" id="{74759C54-5940-F74A-BC60-5BE43CD21C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01" name="Picture 151" descr="tv">
                <a:extLst>
                  <a:ext uri="{FF2B5EF4-FFF2-40B4-BE49-F238E27FC236}">
                    <a16:creationId xmlns:a16="http://schemas.microsoft.com/office/drawing/2014/main" id="{4E572681-7AA1-214C-A61D-E41CBA2888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08" name="Group 152">
            <a:extLst>
              <a:ext uri="{FF2B5EF4-FFF2-40B4-BE49-F238E27FC236}">
                <a16:creationId xmlns:a16="http://schemas.microsoft.com/office/drawing/2014/main" id="{B99E0137-E9E9-2449-A341-E95B1A39B473}"/>
              </a:ext>
            </a:extLst>
          </p:cNvPr>
          <p:cNvGrpSpPr>
            <a:grpSpLocks/>
          </p:cNvGrpSpPr>
          <p:nvPr/>
        </p:nvGrpSpPr>
        <p:grpSpPr bwMode="auto">
          <a:xfrm>
            <a:off x="5070530" y="2354836"/>
            <a:ext cx="850900" cy="527050"/>
            <a:chOff x="-490" y="1664"/>
            <a:chExt cx="1429" cy="842"/>
          </a:xfrm>
        </p:grpSpPr>
        <p:sp>
          <p:nvSpPr>
            <p:cNvPr id="709" name="AutoShape 153">
              <a:extLst>
                <a:ext uri="{FF2B5EF4-FFF2-40B4-BE49-F238E27FC236}">
                  <a16:creationId xmlns:a16="http://schemas.microsoft.com/office/drawing/2014/main" id="{6638BF32-7CF1-1B4E-AAED-A6CBD4BB6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10" name="Group 154">
              <a:extLst>
                <a:ext uri="{FF2B5EF4-FFF2-40B4-BE49-F238E27FC236}">
                  <a16:creationId xmlns:a16="http://schemas.microsoft.com/office/drawing/2014/main" id="{BE2429F4-383A-544D-BD63-8AF872349E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711" name="Rectangle 155">
                <a:extLst>
                  <a:ext uri="{FF2B5EF4-FFF2-40B4-BE49-F238E27FC236}">
                    <a16:creationId xmlns:a16="http://schemas.microsoft.com/office/drawing/2014/main" id="{EBB425AA-0585-2749-BC85-AFA5C7AAA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12" name="Line 7">
                <a:extLst>
                  <a:ext uri="{FF2B5EF4-FFF2-40B4-BE49-F238E27FC236}">
                    <a16:creationId xmlns:a16="http://schemas.microsoft.com/office/drawing/2014/main" id="{A482784A-1FA4-1E45-85F9-5DE284EE81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13" name="Group 157">
                <a:extLst>
                  <a:ext uri="{FF2B5EF4-FFF2-40B4-BE49-F238E27FC236}">
                    <a16:creationId xmlns:a16="http://schemas.microsoft.com/office/drawing/2014/main" id="{F0EAA516-BD5F-774A-9B68-AEA2591140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719" name="Rectangle 158">
                  <a:extLst>
                    <a:ext uri="{FF2B5EF4-FFF2-40B4-BE49-F238E27FC236}">
                      <a16:creationId xmlns:a16="http://schemas.microsoft.com/office/drawing/2014/main" id="{D26B702C-4102-F746-8A1A-44FA54012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0" name="Rectangle 159">
                  <a:extLst>
                    <a:ext uri="{FF2B5EF4-FFF2-40B4-BE49-F238E27FC236}">
                      <a16:creationId xmlns:a16="http://schemas.microsoft.com/office/drawing/2014/main" id="{836CD9F3-93C8-EE4D-A1F1-161D2391D8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1" name="Rectangle 160">
                  <a:extLst>
                    <a:ext uri="{FF2B5EF4-FFF2-40B4-BE49-F238E27FC236}">
                      <a16:creationId xmlns:a16="http://schemas.microsoft.com/office/drawing/2014/main" id="{A3BCDA4F-140D-7E44-A8FC-8D7C2D705E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2" name="Rectangle 161">
                  <a:extLst>
                    <a:ext uri="{FF2B5EF4-FFF2-40B4-BE49-F238E27FC236}">
                      <a16:creationId xmlns:a16="http://schemas.microsoft.com/office/drawing/2014/main" id="{56A4DF97-4C28-D947-BF5A-829F0697D1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3" name="Rectangle 162">
                  <a:extLst>
                    <a:ext uri="{FF2B5EF4-FFF2-40B4-BE49-F238E27FC236}">
                      <a16:creationId xmlns:a16="http://schemas.microsoft.com/office/drawing/2014/main" id="{D68B0B55-2628-AF44-9B8B-2405E00A0C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4" name="AutoShape 163">
                  <a:extLst>
                    <a:ext uri="{FF2B5EF4-FFF2-40B4-BE49-F238E27FC236}">
                      <a16:creationId xmlns:a16="http://schemas.microsoft.com/office/drawing/2014/main" id="{8629FA7E-1037-8C4F-8810-408283380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714" name="Picture 164" descr="desktop_computer_stylized_small">
                <a:extLst>
                  <a:ext uri="{FF2B5EF4-FFF2-40B4-BE49-F238E27FC236}">
                    <a16:creationId xmlns:a16="http://schemas.microsoft.com/office/drawing/2014/main" id="{2C8AE386-EE13-6D42-9CE2-3226B5E36C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5" name="Rectangle 165">
                <a:extLst>
                  <a:ext uri="{FF2B5EF4-FFF2-40B4-BE49-F238E27FC236}">
                    <a16:creationId xmlns:a16="http://schemas.microsoft.com/office/drawing/2014/main" id="{9AC9091D-06AA-5245-BF88-B75BC2762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16" name="Freeform 166">
                <a:extLst>
                  <a:ext uri="{FF2B5EF4-FFF2-40B4-BE49-F238E27FC236}">
                    <a16:creationId xmlns:a16="http://schemas.microsoft.com/office/drawing/2014/main" id="{0327A2D8-A266-3E44-8EA9-71273B379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7" name="Line 167">
                <a:extLst>
                  <a:ext uri="{FF2B5EF4-FFF2-40B4-BE49-F238E27FC236}">
                    <a16:creationId xmlns:a16="http://schemas.microsoft.com/office/drawing/2014/main" id="{F2687AEF-F7A2-2143-8718-7CD837CBF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18" name="Picture 168" descr="tv">
                <a:extLst>
                  <a:ext uri="{FF2B5EF4-FFF2-40B4-BE49-F238E27FC236}">
                    <a16:creationId xmlns:a16="http://schemas.microsoft.com/office/drawing/2014/main" id="{AAFC4C6D-F52A-6046-9403-425D9D673F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25" name="Line 169">
            <a:extLst>
              <a:ext uri="{FF2B5EF4-FFF2-40B4-BE49-F238E27FC236}">
                <a16:creationId xmlns:a16="http://schemas.microsoft.com/office/drawing/2014/main" id="{ADE52973-3C0D-654A-B045-1EDAD64D65D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55" y="2248473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6" name="Group 170">
            <a:extLst>
              <a:ext uri="{FF2B5EF4-FFF2-40B4-BE49-F238E27FC236}">
                <a16:creationId xmlns:a16="http://schemas.microsoft.com/office/drawing/2014/main" id="{3D447709-B395-E140-A6E8-A4B0C8933F41}"/>
              </a:ext>
            </a:extLst>
          </p:cNvPr>
          <p:cNvGrpSpPr>
            <a:grpSpLocks/>
          </p:cNvGrpSpPr>
          <p:nvPr/>
        </p:nvGrpSpPr>
        <p:grpSpPr bwMode="auto">
          <a:xfrm>
            <a:off x="6159555" y="1507111"/>
            <a:ext cx="850900" cy="527050"/>
            <a:chOff x="-490" y="1664"/>
            <a:chExt cx="1429" cy="842"/>
          </a:xfrm>
        </p:grpSpPr>
        <p:sp>
          <p:nvSpPr>
            <p:cNvPr id="727" name="AutoShape 171">
              <a:extLst>
                <a:ext uri="{FF2B5EF4-FFF2-40B4-BE49-F238E27FC236}">
                  <a16:creationId xmlns:a16="http://schemas.microsoft.com/office/drawing/2014/main" id="{F84AA9D6-A486-E04C-804D-DFE0C1539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28" name="Group 172">
              <a:extLst>
                <a:ext uri="{FF2B5EF4-FFF2-40B4-BE49-F238E27FC236}">
                  <a16:creationId xmlns:a16="http://schemas.microsoft.com/office/drawing/2014/main" id="{543D769A-7CD2-8048-8FE3-27348F62D8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729" name="Rectangle 173">
                <a:extLst>
                  <a:ext uri="{FF2B5EF4-FFF2-40B4-BE49-F238E27FC236}">
                    <a16:creationId xmlns:a16="http://schemas.microsoft.com/office/drawing/2014/main" id="{F2369E5A-97BD-6448-9C48-4B6DBA063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30" name="Line 7">
                <a:extLst>
                  <a:ext uri="{FF2B5EF4-FFF2-40B4-BE49-F238E27FC236}">
                    <a16:creationId xmlns:a16="http://schemas.microsoft.com/office/drawing/2014/main" id="{2AC0A61E-F926-0D4B-B5E9-DF0BC1F340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31" name="Group 175">
                <a:extLst>
                  <a:ext uri="{FF2B5EF4-FFF2-40B4-BE49-F238E27FC236}">
                    <a16:creationId xmlns:a16="http://schemas.microsoft.com/office/drawing/2014/main" id="{28882AE2-523F-3A48-A31B-7F5125D453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737" name="Rectangle 176">
                  <a:extLst>
                    <a:ext uri="{FF2B5EF4-FFF2-40B4-BE49-F238E27FC236}">
                      <a16:creationId xmlns:a16="http://schemas.microsoft.com/office/drawing/2014/main" id="{54F16B2F-608C-0A4C-B57B-5C7376E1CD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38" name="Rectangle 177">
                  <a:extLst>
                    <a:ext uri="{FF2B5EF4-FFF2-40B4-BE49-F238E27FC236}">
                      <a16:creationId xmlns:a16="http://schemas.microsoft.com/office/drawing/2014/main" id="{16358853-C1FC-1B4A-90B8-0526F7FF39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39" name="Rectangle 178">
                  <a:extLst>
                    <a:ext uri="{FF2B5EF4-FFF2-40B4-BE49-F238E27FC236}">
                      <a16:creationId xmlns:a16="http://schemas.microsoft.com/office/drawing/2014/main" id="{95865896-45F0-9E45-88A7-DDEAF0816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0" name="Rectangle 179">
                  <a:extLst>
                    <a:ext uri="{FF2B5EF4-FFF2-40B4-BE49-F238E27FC236}">
                      <a16:creationId xmlns:a16="http://schemas.microsoft.com/office/drawing/2014/main" id="{1C2FE1AC-5BF7-3F4E-A430-7CA6A69690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1" name="Rectangle 180">
                  <a:extLst>
                    <a:ext uri="{FF2B5EF4-FFF2-40B4-BE49-F238E27FC236}">
                      <a16:creationId xmlns:a16="http://schemas.microsoft.com/office/drawing/2014/main" id="{218C2436-F090-5B40-9775-6467F646F5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2" name="AutoShape 181">
                  <a:extLst>
                    <a:ext uri="{FF2B5EF4-FFF2-40B4-BE49-F238E27FC236}">
                      <a16:creationId xmlns:a16="http://schemas.microsoft.com/office/drawing/2014/main" id="{2346CC88-82BF-DA46-B70A-55B4ED444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732" name="Picture 182" descr="desktop_computer_stylized_small">
                <a:extLst>
                  <a:ext uri="{FF2B5EF4-FFF2-40B4-BE49-F238E27FC236}">
                    <a16:creationId xmlns:a16="http://schemas.microsoft.com/office/drawing/2014/main" id="{9C9448D8-C41E-1B4C-8F18-B3F661D778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3" name="Rectangle 183">
                <a:extLst>
                  <a:ext uri="{FF2B5EF4-FFF2-40B4-BE49-F238E27FC236}">
                    <a16:creationId xmlns:a16="http://schemas.microsoft.com/office/drawing/2014/main" id="{EC20C728-8848-8748-8001-99D9BBF00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34" name="Freeform 184">
                <a:extLst>
                  <a:ext uri="{FF2B5EF4-FFF2-40B4-BE49-F238E27FC236}">
                    <a16:creationId xmlns:a16="http://schemas.microsoft.com/office/drawing/2014/main" id="{A3C302FC-0DCE-7B44-87E9-318491675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5" name="Line 185">
                <a:extLst>
                  <a:ext uri="{FF2B5EF4-FFF2-40B4-BE49-F238E27FC236}">
                    <a16:creationId xmlns:a16="http://schemas.microsoft.com/office/drawing/2014/main" id="{28070A37-5593-0448-896E-478F25FA10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36" name="Picture 186" descr="tv">
                <a:extLst>
                  <a:ext uri="{FF2B5EF4-FFF2-40B4-BE49-F238E27FC236}">
                    <a16:creationId xmlns:a16="http://schemas.microsoft.com/office/drawing/2014/main" id="{23BD1939-D865-6047-93F0-ED52890AAF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43" name="Text Box 204">
            <a:extLst>
              <a:ext uri="{FF2B5EF4-FFF2-40B4-BE49-F238E27FC236}">
                <a16:creationId xmlns:a16="http://schemas.microsoft.com/office/drawing/2014/main" id="{114B5E74-3593-4647-A004-4F78DEEBD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617" y="1576961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744" name="Line 205">
            <a:extLst>
              <a:ext uri="{FF2B5EF4-FFF2-40B4-BE49-F238E27FC236}">
                <a16:creationId xmlns:a16="http://schemas.microsoft.com/office/drawing/2014/main" id="{DC1BDAA3-86EF-E54B-AD19-30AE2ECA93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51442" y="1918273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5" name="Line 206">
            <a:extLst>
              <a:ext uri="{FF2B5EF4-FFF2-40B4-BE49-F238E27FC236}">
                <a16:creationId xmlns:a16="http://schemas.microsoft.com/office/drawing/2014/main" id="{148D29E6-C94A-DC42-8250-908976A5D1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6317" y="1918273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6" name="Line 207">
            <a:extLst>
              <a:ext uri="{FF2B5EF4-FFF2-40B4-BE49-F238E27FC236}">
                <a16:creationId xmlns:a16="http://schemas.microsoft.com/office/drawing/2014/main" id="{01C6EDDD-38D0-6B49-B717-D2D0A8815C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92967" y="1918273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" name="Freeform 208">
            <a:extLst>
              <a:ext uri="{FF2B5EF4-FFF2-40B4-BE49-F238E27FC236}">
                <a16:creationId xmlns:a16="http://schemas.microsoft.com/office/drawing/2014/main" id="{13411482-5915-9549-9E0F-94906C9234B0}"/>
              </a:ext>
            </a:extLst>
          </p:cNvPr>
          <p:cNvSpPr>
            <a:spLocks/>
          </p:cNvSpPr>
          <p:nvPr/>
        </p:nvSpPr>
        <p:spPr bwMode="auto">
          <a:xfrm>
            <a:off x="5742042" y="2254823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8" name="Freeform 209">
            <a:extLst>
              <a:ext uri="{FF2B5EF4-FFF2-40B4-BE49-F238E27FC236}">
                <a16:creationId xmlns:a16="http://schemas.microsoft.com/office/drawing/2014/main" id="{1F9C292F-8EBB-3541-9B89-E1F31CD174E4}"/>
              </a:ext>
            </a:extLst>
          </p:cNvPr>
          <p:cNvSpPr>
            <a:spLocks/>
          </p:cNvSpPr>
          <p:nvPr/>
        </p:nvSpPr>
        <p:spPr bwMode="auto">
          <a:xfrm>
            <a:off x="4875267" y="2248473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9" name="Rectangle 44">
            <a:extLst>
              <a:ext uri="{FF2B5EF4-FFF2-40B4-BE49-F238E27FC236}">
                <a16:creationId xmlns:a16="http://schemas.microsoft.com/office/drawing/2014/main" id="{7320EA55-A59E-E248-A70B-FDBD11390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55" y="1823023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50" name="Text Box 45">
            <a:extLst>
              <a:ext uri="{FF2B5EF4-FFF2-40B4-BE49-F238E27FC236}">
                <a16:creationId xmlns:a16="http://schemas.microsoft.com/office/drawing/2014/main" id="{DB61BF90-6CFB-6842-9230-52758DB96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705" y="1286448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cable headend</a:t>
            </a:r>
          </a:p>
        </p:txBody>
      </p:sp>
      <p:sp>
        <p:nvSpPr>
          <p:cNvPr id="751" name="Freeform 216">
            <a:extLst>
              <a:ext uri="{FF2B5EF4-FFF2-40B4-BE49-F238E27FC236}">
                <a16:creationId xmlns:a16="http://schemas.microsoft.com/office/drawing/2014/main" id="{5282A8AA-73E0-1047-98E9-0E8A22EB1094}"/>
              </a:ext>
            </a:extLst>
          </p:cNvPr>
          <p:cNvSpPr>
            <a:spLocks/>
          </p:cNvSpPr>
          <p:nvPr/>
        </p:nvSpPr>
        <p:spPr bwMode="auto">
          <a:xfrm>
            <a:off x="7343830" y="2005586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2" name="Freeform 217">
            <a:extLst>
              <a:ext uri="{FF2B5EF4-FFF2-40B4-BE49-F238E27FC236}">
                <a16:creationId xmlns:a16="http://schemas.microsoft.com/office/drawing/2014/main" id="{7C99B789-7258-6A4A-9F8D-57979E1CEE4E}"/>
              </a:ext>
            </a:extLst>
          </p:cNvPr>
          <p:cNvSpPr>
            <a:spLocks/>
          </p:cNvSpPr>
          <p:nvPr/>
        </p:nvSpPr>
        <p:spPr bwMode="auto">
          <a:xfrm>
            <a:off x="7345417" y="1940498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3" name="Line 218">
            <a:extLst>
              <a:ext uri="{FF2B5EF4-FFF2-40B4-BE49-F238E27FC236}">
                <a16:creationId xmlns:a16="http://schemas.microsoft.com/office/drawing/2014/main" id="{B1D16F00-E881-6A47-A6A1-0BBDC19BC9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70855" y="2064323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4" name="Line 219">
            <a:extLst>
              <a:ext uri="{FF2B5EF4-FFF2-40B4-BE49-F238E27FC236}">
                <a16:creationId xmlns:a16="http://schemas.microsoft.com/office/drawing/2014/main" id="{838FA314-27D9-7A43-996B-E5F93E02D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2405" y="2235773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5" name="Freeform 220">
            <a:extLst>
              <a:ext uri="{FF2B5EF4-FFF2-40B4-BE49-F238E27FC236}">
                <a16:creationId xmlns:a16="http://schemas.microsoft.com/office/drawing/2014/main" id="{45C72033-F8DA-3B45-8390-923125718D2A}"/>
              </a:ext>
            </a:extLst>
          </p:cNvPr>
          <p:cNvSpPr>
            <a:spLocks/>
          </p:cNvSpPr>
          <p:nvPr/>
        </p:nvSpPr>
        <p:spPr bwMode="auto">
          <a:xfrm>
            <a:off x="7366055" y="2059561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6" name="Freeform 221">
            <a:extLst>
              <a:ext uri="{FF2B5EF4-FFF2-40B4-BE49-F238E27FC236}">
                <a16:creationId xmlns:a16="http://schemas.microsoft.com/office/drawing/2014/main" id="{19393445-5216-7C45-9B45-58EB5CD3E448}"/>
              </a:ext>
            </a:extLst>
          </p:cNvPr>
          <p:cNvSpPr>
            <a:spLocks/>
          </p:cNvSpPr>
          <p:nvPr/>
        </p:nvSpPr>
        <p:spPr bwMode="auto">
          <a:xfrm flipV="1">
            <a:off x="7366055" y="2296098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7" name="AutoShape 225">
            <a:extLst>
              <a:ext uri="{FF2B5EF4-FFF2-40B4-BE49-F238E27FC236}">
                <a16:creationId xmlns:a16="http://schemas.microsoft.com/office/drawing/2014/main" id="{D5C846CD-8651-7846-BF61-84EC54D4A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955" y="1559498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58" name="Group 37">
            <a:extLst>
              <a:ext uri="{FF2B5EF4-FFF2-40B4-BE49-F238E27FC236}">
                <a16:creationId xmlns:a16="http://schemas.microsoft.com/office/drawing/2014/main" id="{2E8824F7-4522-D447-9DC0-38FAFCEAC5FD}"/>
              </a:ext>
            </a:extLst>
          </p:cNvPr>
          <p:cNvGrpSpPr>
            <a:grpSpLocks/>
          </p:cNvGrpSpPr>
          <p:nvPr/>
        </p:nvGrpSpPr>
        <p:grpSpPr bwMode="auto">
          <a:xfrm>
            <a:off x="4857805" y="3221611"/>
            <a:ext cx="2043112" cy="958850"/>
            <a:chOff x="2505" y="826"/>
            <a:chExt cx="1287" cy="604"/>
          </a:xfrm>
        </p:grpSpPr>
        <p:sp>
          <p:nvSpPr>
            <p:cNvPr id="759" name="Line 38">
              <a:extLst>
                <a:ext uri="{FF2B5EF4-FFF2-40B4-BE49-F238E27FC236}">
                  <a16:creationId xmlns:a16="http://schemas.microsoft.com/office/drawing/2014/main" id="{836381BA-38E7-1643-BF9A-B180406656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0" name="Freeform 39">
              <a:extLst>
                <a:ext uri="{FF2B5EF4-FFF2-40B4-BE49-F238E27FC236}">
                  <a16:creationId xmlns:a16="http://schemas.microsoft.com/office/drawing/2014/main" id="{A91A763D-8E94-C349-8834-D48E9C7C4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1" name="Freeform 40">
              <a:extLst>
                <a:ext uri="{FF2B5EF4-FFF2-40B4-BE49-F238E27FC236}">
                  <a16:creationId xmlns:a16="http://schemas.microsoft.com/office/drawing/2014/main" id="{DE43773C-7E50-304C-B96C-1B9B432AB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2" name="Line 41">
              <a:extLst>
                <a:ext uri="{FF2B5EF4-FFF2-40B4-BE49-F238E27FC236}">
                  <a16:creationId xmlns:a16="http://schemas.microsoft.com/office/drawing/2014/main" id="{F3C41C4C-476A-2B45-A87C-AC86EB4B90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3" name="Group 42">
            <a:extLst>
              <a:ext uri="{FF2B5EF4-FFF2-40B4-BE49-F238E27FC236}">
                <a16:creationId xmlns:a16="http://schemas.microsoft.com/office/drawing/2014/main" id="{1414EDE7-3EB5-FA4B-9DD4-E6353E20A214}"/>
              </a:ext>
            </a:extLst>
          </p:cNvPr>
          <p:cNvGrpSpPr>
            <a:grpSpLocks/>
          </p:cNvGrpSpPr>
          <p:nvPr/>
        </p:nvGrpSpPr>
        <p:grpSpPr bwMode="auto">
          <a:xfrm>
            <a:off x="4148192" y="3378773"/>
            <a:ext cx="3021013" cy="2114550"/>
            <a:chOff x="2606" y="951"/>
            <a:chExt cx="1903" cy="1332"/>
          </a:xfrm>
        </p:grpSpPr>
        <p:sp>
          <p:nvSpPr>
            <p:cNvPr id="764" name="Text Box 43">
              <a:extLst>
                <a:ext uri="{FF2B5EF4-FFF2-40B4-BE49-F238E27FC236}">
                  <a16:creationId xmlns:a16="http://schemas.microsoft.com/office/drawing/2014/main" id="{DABDD206-5A3A-D340-BB90-8F77E10D87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Channels</a:t>
              </a:r>
            </a:p>
          </p:txBody>
        </p:sp>
        <p:sp>
          <p:nvSpPr>
            <p:cNvPr id="765" name="Line 44">
              <a:extLst>
                <a:ext uri="{FF2B5EF4-FFF2-40B4-BE49-F238E27FC236}">
                  <a16:creationId xmlns:a16="http://schemas.microsoft.com/office/drawing/2014/main" id="{96A99A85-0F58-904A-AB9B-E4531C44DB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6" name="Line 45">
              <a:extLst>
                <a:ext uri="{FF2B5EF4-FFF2-40B4-BE49-F238E27FC236}">
                  <a16:creationId xmlns:a16="http://schemas.microsoft.com/office/drawing/2014/main" id="{A885BDAD-38DA-9945-9914-5285D7B28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7" name="Text Box 46">
              <a:extLst>
                <a:ext uri="{FF2B5EF4-FFF2-40B4-BE49-F238E27FC236}">
                  <a16:creationId xmlns:a16="http://schemas.microsoft.com/office/drawing/2014/main" id="{8BF7E924-5AB7-6A4B-A536-D9B3F0CB32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8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</p:txBody>
        </p:sp>
        <p:sp>
          <p:nvSpPr>
            <p:cNvPr id="768" name="Line 47">
              <a:extLst>
                <a:ext uri="{FF2B5EF4-FFF2-40B4-BE49-F238E27FC236}">
                  <a16:creationId xmlns:a16="http://schemas.microsoft.com/office/drawing/2014/main" id="{C5F7EC21-9A57-044C-B03E-D70253629E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9" name="Text Box 48">
              <a:extLst>
                <a:ext uri="{FF2B5EF4-FFF2-40B4-BE49-F238E27FC236}">
                  <a16:creationId xmlns:a16="http://schemas.microsoft.com/office/drawing/2014/main" id="{6475D001-0073-DB4C-A0B0-434A434B76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</p:txBody>
        </p:sp>
        <p:sp>
          <p:nvSpPr>
            <p:cNvPr id="770" name="Text Box 49">
              <a:extLst>
                <a:ext uri="{FF2B5EF4-FFF2-40B4-BE49-F238E27FC236}">
                  <a16:creationId xmlns:a16="http://schemas.microsoft.com/office/drawing/2014/main" id="{1B807D23-BCCC-3D4C-B708-860B3395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8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</p:txBody>
        </p:sp>
        <p:sp>
          <p:nvSpPr>
            <p:cNvPr id="771" name="Text Box 50">
              <a:extLst>
                <a:ext uri="{FF2B5EF4-FFF2-40B4-BE49-F238E27FC236}">
                  <a16:creationId xmlns:a16="http://schemas.microsoft.com/office/drawing/2014/main" id="{2C33566C-1F05-5942-A816-F796C365DA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4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</p:txBody>
        </p:sp>
        <p:sp>
          <p:nvSpPr>
            <p:cNvPr id="772" name="Text Box 51">
              <a:extLst>
                <a:ext uri="{FF2B5EF4-FFF2-40B4-BE49-F238E27FC236}">
                  <a16:creationId xmlns:a16="http://schemas.microsoft.com/office/drawing/2014/main" id="{DB987581-9E28-AC45-BEFB-196B623D0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</p:txBody>
        </p:sp>
        <p:sp>
          <p:nvSpPr>
            <p:cNvPr id="773" name="Text Box 52">
              <a:extLst>
                <a:ext uri="{FF2B5EF4-FFF2-40B4-BE49-F238E27FC236}">
                  <a16:creationId xmlns:a16="http://schemas.microsoft.com/office/drawing/2014/main" id="{33A1BB55-0F18-824B-8857-AF323BE0F7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6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</p:txBody>
        </p:sp>
        <p:sp>
          <p:nvSpPr>
            <p:cNvPr id="774" name="Text Box 53">
              <a:extLst>
                <a:ext uri="{FF2B5EF4-FFF2-40B4-BE49-F238E27FC236}">
                  <a16:creationId xmlns:a16="http://schemas.microsoft.com/office/drawing/2014/main" id="{7B84E930-AB40-A748-8E0A-E98ABEEF0B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8" y="1402"/>
              <a:ext cx="17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</a:p>
          </p:txBody>
        </p:sp>
        <p:sp>
          <p:nvSpPr>
            <p:cNvPr id="775" name="Text Box 54">
              <a:extLst>
                <a:ext uri="{FF2B5EF4-FFF2-40B4-BE49-F238E27FC236}">
                  <a16:creationId xmlns:a16="http://schemas.microsoft.com/office/drawing/2014/main" id="{7D32602C-6A0F-7C40-A551-B7104647A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2" y="1402"/>
              <a:ext cx="17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</a:p>
          </p:txBody>
        </p:sp>
        <p:sp>
          <p:nvSpPr>
            <p:cNvPr id="776" name="Text Box 55">
              <a:extLst>
                <a:ext uri="{FF2B5EF4-FFF2-40B4-BE49-F238E27FC236}">
                  <a16:creationId xmlns:a16="http://schemas.microsoft.com/office/drawing/2014/main" id="{581BF3CE-EA1F-7F45-A6B9-7961CB9412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0" y="1114"/>
              <a:ext cx="178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</a:p>
          </p:txBody>
        </p:sp>
        <p:sp>
          <p:nvSpPr>
            <p:cNvPr id="777" name="Line 56">
              <a:extLst>
                <a:ext uri="{FF2B5EF4-FFF2-40B4-BE49-F238E27FC236}">
                  <a16:creationId xmlns:a16="http://schemas.microsoft.com/office/drawing/2014/main" id="{0A951E6D-91FD-BC40-BE35-736F691CF6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8" name="Line 57">
              <a:extLst>
                <a:ext uri="{FF2B5EF4-FFF2-40B4-BE49-F238E27FC236}">
                  <a16:creationId xmlns:a16="http://schemas.microsoft.com/office/drawing/2014/main" id="{5E999E18-DC3D-B24A-84D5-3F3C023E3D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9" name="Line 58">
              <a:extLst>
                <a:ext uri="{FF2B5EF4-FFF2-40B4-BE49-F238E27FC236}">
                  <a16:creationId xmlns:a16="http://schemas.microsoft.com/office/drawing/2014/main" id="{B443EB33-B0B3-404F-9B62-D37E25919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0" name="Line 59">
              <a:extLst>
                <a:ext uri="{FF2B5EF4-FFF2-40B4-BE49-F238E27FC236}">
                  <a16:creationId xmlns:a16="http://schemas.microsoft.com/office/drawing/2014/main" id="{A793C62D-57C3-2D4F-B19B-F421124A1C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1" name="Line 60">
              <a:extLst>
                <a:ext uri="{FF2B5EF4-FFF2-40B4-BE49-F238E27FC236}">
                  <a16:creationId xmlns:a16="http://schemas.microsoft.com/office/drawing/2014/main" id="{95DF33C1-5139-264C-9193-58D2C4E3D2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2" name="Line 61">
              <a:extLst>
                <a:ext uri="{FF2B5EF4-FFF2-40B4-BE49-F238E27FC236}">
                  <a16:creationId xmlns:a16="http://schemas.microsoft.com/office/drawing/2014/main" id="{238C031D-4A29-2A49-A018-22AFDE6081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3" name="Line 62">
              <a:extLst>
                <a:ext uri="{FF2B5EF4-FFF2-40B4-BE49-F238E27FC236}">
                  <a16:creationId xmlns:a16="http://schemas.microsoft.com/office/drawing/2014/main" id="{62551AD8-B04E-164B-B96F-D9A6D99C52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4" name="Text Box 63">
              <a:extLst>
                <a:ext uri="{FF2B5EF4-FFF2-40B4-BE49-F238E27FC236}">
                  <a16:creationId xmlns:a16="http://schemas.microsoft.com/office/drawing/2014/main" id="{BCEF8A3A-5771-C646-B965-99C3210D43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5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785" name="Text Box 64">
              <a:extLst>
                <a:ext uri="{FF2B5EF4-FFF2-40B4-BE49-F238E27FC236}">
                  <a16:creationId xmlns:a16="http://schemas.microsoft.com/office/drawing/2014/main" id="{D6D160AE-E751-A445-AFBC-4A5A297DF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3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786" name="Text Box 65">
              <a:extLst>
                <a:ext uri="{FF2B5EF4-FFF2-40B4-BE49-F238E27FC236}">
                  <a16:creationId xmlns:a16="http://schemas.microsoft.com/office/drawing/2014/main" id="{C78FDC46-A5E0-8E4B-A27F-2AE7E8E58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5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787" name="Text Box 66">
              <a:extLst>
                <a:ext uri="{FF2B5EF4-FFF2-40B4-BE49-F238E27FC236}">
                  <a16:creationId xmlns:a16="http://schemas.microsoft.com/office/drawing/2014/main" id="{43B98151-958B-2048-A7D4-503448CF7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7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788" name="Text Box 67">
              <a:extLst>
                <a:ext uri="{FF2B5EF4-FFF2-40B4-BE49-F238E27FC236}">
                  <a16:creationId xmlns:a16="http://schemas.microsoft.com/office/drawing/2014/main" id="{600CEE94-BC49-B348-950C-BA97B4D4A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5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789" name="Text Box 68">
              <a:extLst>
                <a:ext uri="{FF2B5EF4-FFF2-40B4-BE49-F238E27FC236}">
                  <a16:creationId xmlns:a16="http://schemas.microsoft.com/office/drawing/2014/main" id="{05095793-31D3-914F-9F27-39504524F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  <p:sp>
          <p:nvSpPr>
            <p:cNvPr id="790" name="Text Box 69">
              <a:extLst>
                <a:ext uri="{FF2B5EF4-FFF2-40B4-BE49-F238E27FC236}">
                  <a16:creationId xmlns:a16="http://schemas.microsoft.com/office/drawing/2014/main" id="{85BECD34-15AC-AE4C-AD97-183EE41CDD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7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791" name="Text Box 70">
              <a:extLst>
                <a:ext uri="{FF2B5EF4-FFF2-40B4-BE49-F238E27FC236}">
                  <a16:creationId xmlns:a16="http://schemas.microsoft.com/office/drawing/2014/main" id="{BF7A1046-C5C6-4A46-AA39-D48887B74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5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792" name="Text Box 71">
              <a:extLst>
                <a:ext uri="{FF2B5EF4-FFF2-40B4-BE49-F238E27FC236}">
                  <a16:creationId xmlns:a16="http://schemas.microsoft.com/office/drawing/2014/main" id="{66F573F0-E355-984D-BB14-098438C95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9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</a:p>
          </p:txBody>
        </p:sp>
        <p:sp>
          <p:nvSpPr>
            <p:cNvPr id="793" name="Freeform 72">
              <a:extLst>
                <a:ext uri="{FF2B5EF4-FFF2-40B4-BE49-F238E27FC236}">
                  <a16:creationId xmlns:a16="http://schemas.microsoft.com/office/drawing/2014/main" id="{D4F248F8-0F2C-E74E-B550-F9A925A23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A8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94" name="Group 73">
            <a:extLst>
              <a:ext uri="{FF2B5EF4-FFF2-40B4-BE49-F238E27FC236}">
                <a16:creationId xmlns:a16="http://schemas.microsoft.com/office/drawing/2014/main" id="{03B9EEF1-DE3C-7048-980C-B0ACEAA55DF2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2479730" y="2273873"/>
            <a:ext cx="1666875" cy="2062163"/>
            <a:chOff x="1511" y="1371"/>
            <a:chExt cx="1050" cy="1299"/>
          </a:xfrm>
        </p:grpSpPr>
        <p:grpSp>
          <p:nvGrpSpPr>
            <p:cNvPr id="795" name="Group 74">
              <a:extLst>
                <a:ext uri="{FF2B5EF4-FFF2-40B4-BE49-F238E27FC236}">
                  <a16:creationId xmlns:a16="http://schemas.microsoft.com/office/drawing/2014/main" id="{DBCD71CC-0E63-0D4A-BD4C-E0B99F8056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797" name="Rectangle 75">
                <a:extLst>
                  <a:ext uri="{FF2B5EF4-FFF2-40B4-BE49-F238E27FC236}">
                    <a16:creationId xmlns:a16="http://schemas.microsoft.com/office/drawing/2014/main" id="{B0909C13-5FD7-C24B-8A89-CD6B7208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98" name="Freeform 76">
                <a:extLst>
                  <a:ext uri="{FF2B5EF4-FFF2-40B4-BE49-F238E27FC236}">
                    <a16:creationId xmlns:a16="http://schemas.microsoft.com/office/drawing/2014/main" id="{523176FF-760E-914C-B9AE-F376F40F4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99" name="Oval 77">
                <a:extLst>
                  <a:ext uri="{FF2B5EF4-FFF2-40B4-BE49-F238E27FC236}">
                    <a16:creationId xmlns:a16="http://schemas.microsoft.com/office/drawing/2014/main" id="{EB6F8498-309C-5147-B645-AC0F35751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00" name="Line 78">
                <a:extLst>
                  <a:ext uri="{FF2B5EF4-FFF2-40B4-BE49-F238E27FC236}">
                    <a16:creationId xmlns:a16="http://schemas.microsoft.com/office/drawing/2014/main" id="{13D6B6A0-C35F-1A40-A986-AA47311880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96" name="Freeform 79">
              <a:extLst>
                <a:ext uri="{FF2B5EF4-FFF2-40B4-BE49-F238E27FC236}">
                  <a16:creationId xmlns:a16="http://schemas.microsoft.com/office/drawing/2014/main" id="{AB540E37-D74B-6A49-8313-1A8880AF3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0000A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01" name="Text Box 324">
            <a:extLst>
              <a:ext uri="{FF2B5EF4-FFF2-40B4-BE49-F238E27FC236}">
                <a16:creationId xmlns:a16="http://schemas.microsoft.com/office/drawing/2014/main" id="{50494245-6BC0-4744-8241-DE379EAB7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1869" y="5790510"/>
            <a:ext cx="9964671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frequency division multiplexing (FDM):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different channels transmitted in different frequency bands</a:t>
            </a:r>
          </a:p>
        </p:txBody>
      </p:sp>
      <p:grpSp>
        <p:nvGrpSpPr>
          <p:cNvPr id="802" name="Group 326">
            <a:extLst>
              <a:ext uri="{FF2B5EF4-FFF2-40B4-BE49-F238E27FC236}">
                <a16:creationId xmlns:a16="http://schemas.microsoft.com/office/drawing/2014/main" id="{69F003EB-6D99-1141-ABFE-67460D1B76E9}"/>
              </a:ext>
            </a:extLst>
          </p:cNvPr>
          <p:cNvGrpSpPr>
            <a:grpSpLocks/>
          </p:cNvGrpSpPr>
          <p:nvPr/>
        </p:nvGrpSpPr>
        <p:grpSpPr bwMode="auto">
          <a:xfrm>
            <a:off x="2000305" y="1964311"/>
            <a:ext cx="609600" cy="609600"/>
            <a:chOff x="-44" y="1473"/>
            <a:chExt cx="981" cy="1105"/>
          </a:xfrm>
        </p:grpSpPr>
        <p:pic>
          <p:nvPicPr>
            <p:cNvPr id="803" name="Picture 327" descr="desktop_computer_stylized_medium">
              <a:extLst>
                <a:ext uri="{FF2B5EF4-FFF2-40B4-BE49-F238E27FC236}">
                  <a16:creationId xmlns:a16="http://schemas.microsoft.com/office/drawing/2014/main" id="{BCAB1A26-F538-9E43-9300-98DBF7664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4" name="Freeform 328">
              <a:extLst>
                <a:ext uri="{FF2B5EF4-FFF2-40B4-BE49-F238E27FC236}">
                  <a16:creationId xmlns:a16="http://schemas.microsoft.com/office/drawing/2014/main" id="{DF498DD9-C2F7-E142-A48F-929956C9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79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800" b="0" dirty="0">
                <a:ea typeface="ＭＳ Ｐゴシック" panose="020B0600070205080204" pitchFamily="34" charset="-128"/>
              </a:rPr>
              <a:t>Access networks: cable-based access</a:t>
            </a:r>
            <a:endParaRPr lang="en-US" sz="4800" b="0" dirty="0"/>
          </a:p>
        </p:txBody>
      </p:sp>
      <p:sp>
        <p:nvSpPr>
          <p:cNvPr id="611" name="Rectangle 60">
            <a:extLst>
              <a:ext uri="{FF2B5EF4-FFF2-40B4-BE49-F238E27FC236}">
                <a16:creationId xmlns:a16="http://schemas.microsoft.com/office/drawing/2014/main" id="{55C1251C-79AE-8E45-A29D-D20BC725A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142" y="1686498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2" name="Line 7">
            <a:extLst>
              <a:ext uri="{FF2B5EF4-FFF2-40B4-BE49-F238E27FC236}">
                <a16:creationId xmlns:a16="http://schemas.microsoft.com/office/drawing/2014/main" id="{29D57EF7-9FD7-8E4C-8851-986BAF26F8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8767" y="2237361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4" name="Text Box 39">
            <a:extLst>
              <a:ext uri="{FF2B5EF4-FFF2-40B4-BE49-F238E27FC236}">
                <a16:creationId xmlns:a16="http://schemas.microsoft.com/office/drawing/2014/main" id="{E2260115-6B62-6442-BFA6-A406A5190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692" y="2388173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cable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modem</a:t>
            </a:r>
          </a:p>
        </p:txBody>
      </p:sp>
      <p:sp>
        <p:nvSpPr>
          <p:cNvPr id="631" name="Text Box 41">
            <a:extLst>
              <a:ext uri="{FF2B5EF4-FFF2-40B4-BE49-F238E27FC236}">
                <a16:creationId xmlns:a16="http://schemas.microsoft.com/office/drawing/2014/main" id="{B16AC43B-CDE4-3943-992B-D7039B5F9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442" y="2389761"/>
            <a:ext cx="706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splitter</a:t>
            </a:r>
          </a:p>
        </p:txBody>
      </p:sp>
      <p:grpSp>
        <p:nvGrpSpPr>
          <p:cNvPr id="632" name="Group 64">
            <a:extLst>
              <a:ext uri="{FF2B5EF4-FFF2-40B4-BE49-F238E27FC236}">
                <a16:creationId xmlns:a16="http://schemas.microsoft.com/office/drawing/2014/main" id="{59FF6125-68C3-404F-958E-E497C5054413}"/>
              </a:ext>
            </a:extLst>
          </p:cNvPr>
          <p:cNvGrpSpPr>
            <a:grpSpLocks/>
          </p:cNvGrpSpPr>
          <p:nvPr/>
        </p:nvGrpSpPr>
        <p:grpSpPr bwMode="auto">
          <a:xfrm>
            <a:off x="2744842" y="2113536"/>
            <a:ext cx="614363" cy="220662"/>
            <a:chOff x="322" y="890"/>
            <a:chExt cx="872" cy="339"/>
          </a:xfrm>
        </p:grpSpPr>
        <p:sp>
          <p:nvSpPr>
            <p:cNvPr id="634" name="Rectangle 65">
              <a:extLst>
                <a:ext uri="{FF2B5EF4-FFF2-40B4-BE49-F238E27FC236}">
                  <a16:creationId xmlns:a16="http://schemas.microsoft.com/office/drawing/2014/main" id="{A04303C8-C01F-8E4D-8DD9-97A6F17FB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3" name="Rectangle 66">
              <a:extLst>
                <a:ext uri="{FF2B5EF4-FFF2-40B4-BE49-F238E27FC236}">
                  <a16:creationId xmlns:a16="http://schemas.microsoft.com/office/drawing/2014/main" id="{F4E92BE5-6E50-3A42-86C7-AE2B0766F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4" name="Rectangle 67">
              <a:extLst>
                <a:ext uri="{FF2B5EF4-FFF2-40B4-BE49-F238E27FC236}">
                  <a16:creationId xmlns:a16="http://schemas.microsoft.com/office/drawing/2014/main" id="{48B16CFE-F93D-134C-AA5B-0DEC4F3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5" name="Rectangle 68">
              <a:extLst>
                <a:ext uri="{FF2B5EF4-FFF2-40B4-BE49-F238E27FC236}">
                  <a16:creationId xmlns:a16="http://schemas.microsoft.com/office/drawing/2014/main" id="{26BB4A5D-5EA1-3D45-BD71-6DC59C920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6" name="Rectangle 69">
              <a:extLst>
                <a:ext uri="{FF2B5EF4-FFF2-40B4-BE49-F238E27FC236}">
                  <a16:creationId xmlns:a16="http://schemas.microsoft.com/office/drawing/2014/main" id="{85A45FB4-6297-2C4A-9FCA-EC5650EC0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7" name="AutoShape 70">
              <a:extLst>
                <a:ext uri="{FF2B5EF4-FFF2-40B4-BE49-F238E27FC236}">
                  <a16:creationId xmlns:a16="http://schemas.microsoft.com/office/drawing/2014/main" id="{28F48A32-80A3-EA4F-9C35-F6F37E1D5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8" name="AutoShape 72">
            <a:extLst>
              <a:ext uri="{FF2B5EF4-FFF2-40B4-BE49-F238E27FC236}">
                <a16:creationId xmlns:a16="http://schemas.microsoft.com/office/drawing/2014/main" id="{00521831-0ED5-1349-A47C-654339E42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9017" y="1275336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9" name="Rectangle 73">
            <a:extLst>
              <a:ext uri="{FF2B5EF4-FFF2-40B4-BE49-F238E27FC236}">
                <a16:creationId xmlns:a16="http://schemas.microsoft.com/office/drawing/2014/main" id="{FD3FC836-7E87-9B4B-B95B-3BA0FE84B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5092" y="2175448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0" name="Freeform 74">
            <a:extLst>
              <a:ext uri="{FF2B5EF4-FFF2-40B4-BE49-F238E27FC236}">
                <a16:creationId xmlns:a16="http://schemas.microsoft.com/office/drawing/2014/main" id="{02BC4B2D-D64A-8743-BADC-E5942116F402}"/>
              </a:ext>
            </a:extLst>
          </p:cNvPr>
          <p:cNvSpPr>
            <a:spLocks/>
          </p:cNvSpPr>
          <p:nvPr/>
        </p:nvSpPr>
        <p:spPr bwMode="auto">
          <a:xfrm>
            <a:off x="3084567" y="1730948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1" name="Line 95">
            <a:extLst>
              <a:ext uri="{FF2B5EF4-FFF2-40B4-BE49-F238E27FC236}">
                <a16:creationId xmlns:a16="http://schemas.microsoft.com/office/drawing/2014/main" id="{92E8BA01-B757-A445-BCC4-2A21C55AFB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83017" y="2237361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52" name="Picture 96" descr="tv">
            <a:extLst>
              <a:ext uri="{FF2B5EF4-FFF2-40B4-BE49-F238E27FC236}">
                <a16:creationId xmlns:a16="http://schemas.microsoft.com/office/drawing/2014/main" id="{06B7565B-0476-B44C-9A6B-CF79DB7B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67" y="1391223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4" name="Group 117">
            <a:extLst>
              <a:ext uri="{FF2B5EF4-FFF2-40B4-BE49-F238E27FC236}">
                <a16:creationId xmlns:a16="http://schemas.microsoft.com/office/drawing/2014/main" id="{5F9A759B-4E1F-9A42-88D3-95E2D1ADE5D5}"/>
              </a:ext>
            </a:extLst>
          </p:cNvPr>
          <p:cNvGrpSpPr>
            <a:grpSpLocks/>
          </p:cNvGrpSpPr>
          <p:nvPr/>
        </p:nvGrpSpPr>
        <p:grpSpPr bwMode="auto">
          <a:xfrm>
            <a:off x="4116442" y="1505523"/>
            <a:ext cx="850900" cy="527050"/>
            <a:chOff x="-490" y="1664"/>
            <a:chExt cx="1429" cy="842"/>
          </a:xfrm>
        </p:grpSpPr>
        <p:sp>
          <p:nvSpPr>
            <p:cNvPr id="656" name="AutoShape 111">
              <a:extLst>
                <a:ext uri="{FF2B5EF4-FFF2-40B4-BE49-F238E27FC236}">
                  <a16:creationId xmlns:a16="http://schemas.microsoft.com/office/drawing/2014/main" id="{A37F5E29-F1C8-BD4E-B673-F4A5E1378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59" name="Group 116">
              <a:extLst>
                <a:ext uri="{FF2B5EF4-FFF2-40B4-BE49-F238E27FC236}">
                  <a16:creationId xmlns:a16="http://schemas.microsoft.com/office/drawing/2014/main" id="{2DA152DF-FEA3-294D-B52C-2222A7727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660" name="Rectangle 99">
                <a:extLst>
                  <a:ext uri="{FF2B5EF4-FFF2-40B4-BE49-F238E27FC236}">
                    <a16:creationId xmlns:a16="http://schemas.microsoft.com/office/drawing/2014/main" id="{FEF82E20-9540-FA47-B132-B655B1AF0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1" name="Line 7">
                <a:extLst>
                  <a:ext uri="{FF2B5EF4-FFF2-40B4-BE49-F238E27FC236}">
                    <a16:creationId xmlns:a16="http://schemas.microsoft.com/office/drawing/2014/main" id="{B4ECB5F0-AD7E-C54C-BBB3-5E4CD32BA9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62" name="Group 103">
                <a:extLst>
                  <a:ext uri="{FF2B5EF4-FFF2-40B4-BE49-F238E27FC236}">
                    <a16:creationId xmlns:a16="http://schemas.microsoft.com/office/drawing/2014/main" id="{BB9980BD-7F9B-A245-B8F6-E05A608C9B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668" name="Rectangle 104">
                  <a:extLst>
                    <a:ext uri="{FF2B5EF4-FFF2-40B4-BE49-F238E27FC236}">
                      <a16:creationId xmlns:a16="http://schemas.microsoft.com/office/drawing/2014/main" id="{CB801CDD-878F-264A-B04B-22F90AFEA5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69" name="Rectangle 105">
                  <a:extLst>
                    <a:ext uri="{FF2B5EF4-FFF2-40B4-BE49-F238E27FC236}">
                      <a16:creationId xmlns:a16="http://schemas.microsoft.com/office/drawing/2014/main" id="{40EF4DE4-AB89-BF47-BE95-0FE3143D69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0" name="Rectangle 106">
                  <a:extLst>
                    <a:ext uri="{FF2B5EF4-FFF2-40B4-BE49-F238E27FC236}">
                      <a16:creationId xmlns:a16="http://schemas.microsoft.com/office/drawing/2014/main" id="{8A2E685A-F21F-A044-A292-443868825A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1" name="Rectangle 107">
                  <a:extLst>
                    <a:ext uri="{FF2B5EF4-FFF2-40B4-BE49-F238E27FC236}">
                      <a16:creationId xmlns:a16="http://schemas.microsoft.com/office/drawing/2014/main" id="{9CEDA3B1-67D8-8140-8400-1801AD93A4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2" name="Rectangle 108">
                  <a:extLst>
                    <a:ext uri="{FF2B5EF4-FFF2-40B4-BE49-F238E27FC236}">
                      <a16:creationId xmlns:a16="http://schemas.microsoft.com/office/drawing/2014/main" id="{3E0A215B-99C5-3A45-923B-3E1FCFA96F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3" name="AutoShape 109">
                  <a:extLst>
                    <a:ext uri="{FF2B5EF4-FFF2-40B4-BE49-F238E27FC236}">
                      <a16:creationId xmlns:a16="http://schemas.microsoft.com/office/drawing/2014/main" id="{03427BB6-F823-1943-A491-FE684FCEF9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63" name="Picture 110" descr="desktop_computer_stylized_small">
                <a:extLst>
                  <a:ext uri="{FF2B5EF4-FFF2-40B4-BE49-F238E27FC236}">
                    <a16:creationId xmlns:a16="http://schemas.microsoft.com/office/drawing/2014/main" id="{81C3AA03-0C7A-FE4D-8FD6-D0582D645E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4" name="Rectangle 112">
                <a:extLst>
                  <a:ext uri="{FF2B5EF4-FFF2-40B4-BE49-F238E27FC236}">
                    <a16:creationId xmlns:a16="http://schemas.microsoft.com/office/drawing/2014/main" id="{156C1929-05F3-934C-84C9-0ACB63627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5" name="Freeform 113">
                <a:extLst>
                  <a:ext uri="{FF2B5EF4-FFF2-40B4-BE49-F238E27FC236}">
                    <a16:creationId xmlns:a16="http://schemas.microsoft.com/office/drawing/2014/main" id="{5320422D-A8AF-E64D-9F26-C8B5750D9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6" name="Line 114">
                <a:extLst>
                  <a:ext uri="{FF2B5EF4-FFF2-40B4-BE49-F238E27FC236}">
                    <a16:creationId xmlns:a16="http://schemas.microsoft.com/office/drawing/2014/main" id="{3EDC9FDD-617A-8546-9A8D-6862867D76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67" name="Picture 115" descr="tv">
                <a:extLst>
                  <a:ext uri="{FF2B5EF4-FFF2-40B4-BE49-F238E27FC236}">
                    <a16:creationId xmlns:a16="http://schemas.microsoft.com/office/drawing/2014/main" id="{252176B8-F3FD-5844-B5A3-7BF9CDF00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74" name="Group 118">
            <a:extLst>
              <a:ext uri="{FF2B5EF4-FFF2-40B4-BE49-F238E27FC236}">
                <a16:creationId xmlns:a16="http://schemas.microsoft.com/office/drawing/2014/main" id="{087367B6-4D70-604B-8798-517094B2852A}"/>
              </a:ext>
            </a:extLst>
          </p:cNvPr>
          <p:cNvGrpSpPr>
            <a:grpSpLocks/>
          </p:cNvGrpSpPr>
          <p:nvPr/>
        </p:nvGrpSpPr>
        <p:grpSpPr bwMode="auto">
          <a:xfrm>
            <a:off x="5018142" y="1499173"/>
            <a:ext cx="850900" cy="527050"/>
            <a:chOff x="-490" y="1664"/>
            <a:chExt cx="1429" cy="842"/>
          </a:xfrm>
        </p:grpSpPr>
        <p:sp>
          <p:nvSpPr>
            <p:cNvPr id="675" name="AutoShape 119">
              <a:extLst>
                <a:ext uri="{FF2B5EF4-FFF2-40B4-BE49-F238E27FC236}">
                  <a16:creationId xmlns:a16="http://schemas.microsoft.com/office/drawing/2014/main" id="{D0705D65-1E98-FB46-A6B4-9487DA18C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76" name="Group 120">
              <a:extLst>
                <a:ext uri="{FF2B5EF4-FFF2-40B4-BE49-F238E27FC236}">
                  <a16:creationId xmlns:a16="http://schemas.microsoft.com/office/drawing/2014/main" id="{BACFDD7A-CE89-BF4A-A529-778489B85D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677" name="Rectangle 121">
                <a:extLst>
                  <a:ext uri="{FF2B5EF4-FFF2-40B4-BE49-F238E27FC236}">
                    <a16:creationId xmlns:a16="http://schemas.microsoft.com/office/drawing/2014/main" id="{2E58DC0C-E3FF-9A4A-BCAA-688B1D865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78" name="Line 7">
                <a:extLst>
                  <a:ext uri="{FF2B5EF4-FFF2-40B4-BE49-F238E27FC236}">
                    <a16:creationId xmlns:a16="http://schemas.microsoft.com/office/drawing/2014/main" id="{22D21B4A-F92E-B047-83E1-B9AD411C62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79" name="Group 123">
                <a:extLst>
                  <a:ext uri="{FF2B5EF4-FFF2-40B4-BE49-F238E27FC236}">
                    <a16:creationId xmlns:a16="http://schemas.microsoft.com/office/drawing/2014/main" id="{B7C38FD8-AEF7-474B-A4FD-027D3DB985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685" name="Rectangle 124">
                  <a:extLst>
                    <a:ext uri="{FF2B5EF4-FFF2-40B4-BE49-F238E27FC236}">
                      <a16:creationId xmlns:a16="http://schemas.microsoft.com/office/drawing/2014/main" id="{89BC40B5-F324-084A-AAD2-E95D601273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6" name="Rectangle 125">
                  <a:extLst>
                    <a:ext uri="{FF2B5EF4-FFF2-40B4-BE49-F238E27FC236}">
                      <a16:creationId xmlns:a16="http://schemas.microsoft.com/office/drawing/2014/main" id="{F88ABF72-A8F0-4143-907E-B17400F75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7" name="Rectangle 126">
                  <a:extLst>
                    <a:ext uri="{FF2B5EF4-FFF2-40B4-BE49-F238E27FC236}">
                      <a16:creationId xmlns:a16="http://schemas.microsoft.com/office/drawing/2014/main" id="{7CB754ED-8EDA-2843-9D7A-93B067C9EA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8" name="Rectangle 127">
                  <a:extLst>
                    <a:ext uri="{FF2B5EF4-FFF2-40B4-BE49-F238E27FC236}">
                      <a16:creationId xmlns:a16="http://schemas.microsoft.com/office/drawing/2014/main" id="{A34B79E6-F1DF-E74B-9FB2-88F5D6DC7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9" name="Rectangle 128">
                  <a:extLst>
                    <a:ext uri="{FF2B5EF4-FFF2-40B4-BE49-F238E27FC236}">
                      <a16:creationId xmlns:a16="http://schemas.microsoft.com/office/drawing/2014/main" id="{AD595A8F-88AF-A445-A105-4A98994094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90" name="AutoShape 129">
                  <a:extLst>
                    <a:ext uri="{FF2B5EF4-FFF2-40B4-BE49-F238E27FC236}">
                      <a16:creationId xmlns:a16="http://schemas.microsoft.com/office/drawing/2014/main" id="{050E52BF-49DA-324C-9803-B502A47D8F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80" name="Picture 130" descr="desktop_computer_stylized_small">
                <a:extLst>
                  <a:ext uri="{FF2B5EF4-FFF2-40B4-BE49-F238E27FC236}">
                    <a16:creationId xmlns:a16="http://schemas.microsoft.com/office/drawing/2014/main" id="{4C1535D7-F881-874A-B719-63A277CDC4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81" name="Rectangle 131">
                <a:extLst>
                  <a:ext uri="{FF2B5EF4-FFF2-40B4-BE49-F238E27FC236}">
                    <a16:creationId xmlns:a16="http://schemas.microsoft.com/office/drawing/2014/main" id="{24165D37-4D41-4C46-9B07-0868F9F5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82" name="Freeform 132">
                <a:extLst>
                  <a:ext uri="{FF2B5EF4-FFF2-40B4-BE49-F238E27FC236}">
                    <a16:creationId xmlns:a16="http://schemas.microsoft.com/office/drawing/2014/main" id="{C44CEEE1-83E3-A14C-A7E9-A9F0E5741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3" name="Line 133">
                <a:extLst>
                  <a:ext uri="{FF2B5EF4-FFF2-40B4-BE49-F238E27FC236}">
                    <a16:creationId xmlns:a16="http://schemas.microsoft.com/office/drawing/2014/main" id="{62F2C93F-511D-3147-B8BE-81E8838762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84" name="Picture 134" descr="tv">
                <a:extLst>
                  <a:ext uri="{FF2B5EF4-FFF2-40B4-BE49-F238E27FC236}">
                    <a16:creationId xmlns:a16="http://schemas.microsoft.com/office/drawing/2014/main" id="{BCC7F36B-9984-5F40-8042-AAFF0875E4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91" name="Group 135">
            <a:extLst>
              <a:ext uri="{FF2B5EF4-FFF2-40B4-BE49-F238E27FC236}">
                <a16:creationId xmlns:a16="http://schemas.microsoft.com/office/drawing/2014/main" id="{B35A80F1-D0E0-F049-AF3B-A40C61B0C1DC}"/>
              </a:ext>
            </a:extLst>
          </p:cNvPr>
          <p:cNvGrpSpPr>
            <a:grpSpLocks/>
          </p:cNvGrpSpPr>
          <p:nvPr/>
        </p:nvGrpSpPr>
        <p:grpSpPr bwMode="auto">
          <a:xfrm>
            <a:off x="4203755" y="2345311"/>
            <a:ext cx="850900" cy="527050"/>
            <a:chOff x="-490" y="1664"/>
            <a:chExt cx="1429" cy="842"/>
          </a:xfrm>
        </p:grpSpPr>
        <p:sp>
          <p:nvSpPr>
            <p:cNvPr id="692" name="AutoShape 136">
              <a:extLst>
                <a:ext uri="{FF2B5EF4-FFF2-40B4-BE49-F238E27FC236}">
                  <a16:creationId xmlns:a16="http://schemas.microsoft.com/office/drawing/2014/main" id="{F38822C2-4C99-5C4E-8386-17BBD6B7D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93" name="Group 137">
              <a:extLst>
                <a:ext uri="{FF2B5EF4-FFF2-40B4-BE49-F238E27FC236}">
                  <a16:creationId xmlns:a16="http://schemas.microsoft.com/office/drawing/2014/main" id="{280A7536-2297-7545-8BD8-ACCAE36D2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694" name="Rectangle 138">
                <a:extLst>
                  <a:ext uri="{FF2B5EF4-FFF2-40B4-BE49-F238E27FC236}">
                    <a16:creationId xmlns:a16="http://schemas.microsoft.com/office/drawing/2014/main" id="{FD4AA4EA-1734-E548-8AAE-E12D87154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95" name="Line 7">
                <a:extLst>
                  <a:ext uri="{FF2B5EF4-FFF2-40B4-BE49-F238E27FC236}">
                    <a16:creationId xmlns:a16="http://schemas.microsoft.com/office/drawing/2014/main" id="{770E1C91-B880-D946-BC70-EE5844E3C4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96" name="Group 140">
                <a:extLst>
                  <a:ext uri="{FF2B5EF4-FFF2-40B4-BE49-F238E27FC236}">
                    <a16:creationId xmlns:a16="http://schemas.microsoft.com/office/drawing/2014/main" id="{B7E245A3-5E8E-A74D-AF55-7D6A9DF031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702" name="Rectangle 141">
                  <a:extLst>
                    <a:ext uri="{FF2B5EF4-FFF2-40B4-BE49-F238E27FC236}">
                      <a16:creationId xmlns:a16="http://schemas.microsoft.com/office/drawing/2014/main" id="{E8CA17C2-65F4-C847-A921-177D38C81B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3" name="Rectangle 142">
                  <a:extLst>
                    <a:ext uri="{FF2B5EF4-FFF2-40B4-BE49-F238E27FC236}">
                      <a16:creationId xmlns:a16="http://schemas.microsoft.com/office/drawing/2014/main" id="{0248A613-8BF9-744E-A64D-D564AF8252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4" name="Rectangle 143">
                  <a:extLst>
                    <a:ext uri="{FF2B5EF4-FFF2-40B4-BE49-F238E27FC236}">
                      <a16:creationId xmlns:a16="http://schemas.microsoft.com/office/drawing/2014/main" id="{406CCBDD-EEEE-1D45-AA33-2EBE6279F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5" name="Rectangle 144">
                  <a:extLst>
                    <a:ext uri="{FF2B5EF4-FFF2-40B4-BE49-F238E27FC236}">
                      <a16:creationId xmlns:a16="http://schemas.microsoft.com/office/drawing/2014/main" id="{977402B9-0CBB-0D4B-B4B0-9589408E2B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6" name="Rectangle 145">
                  <a:extLst>
                    <a:ext uri="{FF2B5EF4-FFF2-40B4-BE49-F238E27FC236}">
                      <a16:creationId xmlns:a16="http://schemas.microsoft.com/office/drawing/2014/main" id="{3D3165A8-FF26-134E-9F1C-A7A20F77AF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7" name="AutoShape 146">
                  <a:extLst>
                    <a:ext uri="{FF2B5EF4-FFF2-40B4-BE49-F238E27FC236}">
                      <a16:creationId xmlns:a16="http://schemas.microsoft.com/office/drawing/2014/main" id="{EC84391B-1851-544C-B2BC-7C592248BE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97" name="Picture 147" descr="desktop_computer_stylized_small">
                <a:extLst>
                  <a:ext uri="{FF2B5EF4-FFF2-40B4-BE49-F238E27FC236}">
                    <a16:creationId xmlns:a16="http://schemas.microsoft.com/office/drawing/2014/main" id="{E527FB23-79FC-7A4B-A986-12E7037C92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8" name="Rectangle 148">
                <a:extLst>
                  <a:ext uri="{FF2B5EF4-FFF2-40B4-BE49-F238E27FC236}">
                    <a16:creationId xmlns:a16="http://schemas.microsoft.com/office/drawing/2014/main" id="{61BFA118-3935-F540-A954-BA2E87833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99" name="Freeform 149">
                <a:extLst>
                  <a:ext uri="{FF2B5EF4-FFF2-40B4-BE49-F238E27FC236}">
                    <a16:creationId xmlns:a16="http://schemas.microsoft.com/office/drawing/2014/main" id="{043DF8A9-6DC7-F349-B0A7-2CC27CE14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0" name="Line 150">
                <a:extLst>
                  <a:ext uri="{FF2B5EF4-FFF2-40B4-BE49-F238E27FC236}">
                    <a16:creationId xmlns:a16="http://schemas.microsoft.com/office/drawing/2014/main" id="{74759C54-5940-F74A-BC60-5BE43CD21C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01" name="Picture 151" descr="tv">
                <a:extLst>
                  <a:ext uri="{FF2B5EF4-FFF2-40B4-BE49-F238E27FC236}">
                    <a16:creationId xmlns:a16="http://schemas.microsoft.com/office/drawing/2014/main" id="{4E572681-7AA1-214C-A61D-E41CBA2888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08" name="Group 152">
            <a:extLst>
              <a:ext uri="{FF2B5EF4-FFF2-40B4-BE49-F238E27FC236}">
                <a16:creationId xmlns:a16="http://schemas.microsoft.com/office/drawing/2014/main" id="{B99E0137-E9E9-2449-A341-E95B1A39B473}"/>
              </a:ext>
            </a:extLst>
          </p:cNvPr>
          <p:cNvGrpSpPr>
            <a:grpSpLocks/>
          </p:cNvGrpSpPr>
          <p:nvPr/>
        </p:nvGrpSpPr>
        <p:grpSpPr bwMode="auto">
          <a:xfrm>
            <a:off x="5070530" y="2354836"/>
            <a:ext cx="850900" cy="527050"/>
            <a:chOff x="-490" y="1664"/>
            <a:chExt cx="1429" cy="842"/>
          </a:xfrm>
        </p:grpSpPr>
        <p:sp>
          <p:nvSpPr>
            <p:cNvPr id="709" name="AutoShape 153">
              <a:extLst>
                <a:ext uri="{FF2B5EF4-FFF2-40B4-BE49-F238E27FC236}">
                  <a16:creationId xmlns:a16="http://schemas.microsoft.com/office/drawing/2014/main" id="{6638BF32-7CF1-1B4E-AAED-A6CBD4BB6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10" name="Group 154">
              <a:extLst>
                <a:ext uri="{FF2B5EF4-FFF2-40B4-BE49-F238E27FC236}">
                  <a16:creationId xmlns:a16="http://schemas.microsoft.com/office/drawing/2014/main" id="{BE2429F4-383A-544D-BD63-8AF872349E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711" name="Rectangle 155">
                <a:extLst>
                  <a:ext uri="{FF2B5EF4-FFF2-40B4-BE49-F238E27FC236}">
                    <a16:creationId xmlns:a16="http://schemas.microsoft.com/office/drawing/2014/main" id="{EBB425AA-0585-2749-BC85-AFA5C7AAA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12" name="Line 7">
                <a:extLst>
                  <a:ext uri="{FF2B5EF4-FFF2-40B4-BE49-F238E27FC236}">
                    <a16:creationId xmlns:a16="http://schemas.microsoft.com/office/drawing/2014/main" id="{A482784A-1FA4-1E45-85F9-5DE284EE81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13" name="Group 157">
                <a:extLst>
                  <a:ext uri="{FF2B5EF4-FFF2-40B4-BE49-F238E27FC236}">
                    <a16:creationId xmlns:a16="http://schemas.microsoft.com/office/drawing/2014/main" id="{F0EAA516-BD5F-774A-9B68-AEA2591140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719" name="Rectangle 158">
                  <a:extLst>
                    <a:ext uri="{FF2B5EF4-FFF2-40B4-BE49-F238E27FC236}">
                      <a16:creationId xmlns:a16="http://schemas.microsoft.com/office/drawing/2014/main" id="{D26B702C-4102-F746-8A1A-44FA54012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0" name="Rectangle 159">
                  <a:extLst>
                    <a:ext uri="{FF2B5EF4-FFF2-40B4-BE49-F238E27FC236}">
                      <a16:creationId xmlns:a16="http://schemas.microsoft.com/office/drawing/2014/main" id="{836CD9F3-93C8-EE4D-A1F1-161D2391D8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1" name="Rectangle 160">
                  <a:extLst>
                    <a:ext uri="{FF2B5EF4-FFF2-40B4-BE49-F238E27FC236}">
                      <a16:creationId xmlns:a16="http://schemas.microsoft.com/office/drawing/2014/main" id="{A3BCDA4F-140D-7E44-A8FC-8D7C2D705E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2" name="Rectangle 161">
                  <a:extLst>
                    <a:ext uri="{FF2B5EF4-FFF2-40B4-BE49-F238E27FC236}">
                      <a16:creationId xmlns:a16="http://schemas.microsoft.com/office/drawing/2014/main" id="{56A4DF97-4C28-D947-BF5A-829F0697D1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3" name="Rectangle 162">
                  <a:extLst>
                    <a:ext uri="{FF2B5EF4-FFF2-40B4-BE49-F238E27FC236}">
                      <a16:creationId xmlns:a16="http://schemas.microsoft.com/office/drawing/2014/main" id="{D68B0B55-2628-AF44-9B8B-2405E00A0C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4" name="AutoShape 163">
                  <a:extLst>
                    <a:ext uri="{FF2B5EF4-FFF2-40B4-BE49-F238E27FC236}">
                      <a16:creationId xmlns:a16="http://schemas.microsoft.com/office/drawing/2014/main" id="{8629FA7E-1037-8C4F-8810-408283380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714" name="Picture 164" descr="desktop_computer_stylized_small">
                <a:extLst>
                  <a:ext uri="{FF2B5EF4-FFF2-40B4-BE49-F238E27FC236}">
                    <a16:creationId xmlns:a16="http://schemas.microsoft.com/office/drawing/2014/main" id="{2C8AE386-EE13-6D42-9CE2-3226B5E36C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5" name="Rectangle 165">
                <a:extLst>
                  <a:ext uri="{FF2B5EF4-FFF2-40B4-BE49-F238E27FC236}">
                    <a16:creationId xmlns:a16="http://schemas.microsoft.com/office/drawing/2014/main" id="{9AC9091D-06AA-5245-BF88-B75BC2762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16" name="Freeform 166">
                <a:extLst>
                  <a:ext uri="{FF2B5EF4-FFF2-40B4-BE49-F238E27FC236}">
                    <a16:creationId xmlns:a16="http://schemas.microsoft.com/office/drawing/2014/main" id="{0327A2D8-A266-3E44-8EA9-71273B379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7" name="Line 167">
                <a:extLst>
                  <a:ext uri="{FF2B5EF4-FFF2-40B4-BE49-F238E27FC236}">
                    <a16:creationId xmlns:a16="http://schemas.microsoft.com/office/drawing/2014/main" id="{F2687AEF-F7A2-2143-8718-7CD837CBF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18" name="Picture 168" descr="tv">
                <a:extLst>
                  <a:ext uri="{FF2B5EF4-FFF2-40B4-BE49-F238E27FC236}">
                    <a16:creationId xmlns:a16="http://schemas.microsoft.com/office/drawing/2014/main" id="{AAFC4C6D-F52A-6046-9403-425D9D673F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25" name="Line 169">
            <a:extLst>
              <a:ext uri="{FF2B5EF4-FFF2-40B4-BE49-F238E27FC236}">
                <a16:creationId xmlns:a16="http://schemas.microsoft.com/office/drawing/2014/main" id="{ADE52973-3C0D-654A-B045-1EDAD64D65D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55" y="2248473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6" name="Group 170">
            <a:extLst>
              <a:ext uri="{FF2B5EF4-FFF2-40B4-BE49-F238E27FC236}">
                <a16:creationId xmlns:a16="http://schemas.microsoft.com/office/drawing/2014/main" id="{3D447709-B395-E140-A6E8-A4B0C8933F41}"/>
              </a:ext>
            </a:extLst>
          </p:cNvPr>
          <p:cNvGrpSpPr>
            <a:grpSpLocks/>
          </p:cNvGrpSpPr>
          <p:nvPr/>
        </p:nvGrpSpPr>
        <p:grpSpPr bwMode="auto">
          <a:xfrm>
            <a:off x="6159555" y="1507111"/>
            <a:ext cx="850900" cy="527050"/>
            <a:chOff x="-490" y="1664"/>
            <a:chExt cx="1429" cy="842"/>
          </a:xfrm>
        </p:grpSpPr>
        <p:sp>
          <p:nvSpPr>
            <p:cNvPr id="727" name="AutoShape 171">
              <a:extLst>
                <a:ext uri="{FF2B5EF4-FFF2-40B4-BE49-F238E27FC236}">
                  <a16:creationId xmlns:a16="http://schemas.microsoft.com/office/drawing/2014/main" id="{F84AA9D6-A486-E04C-804D-DFE0C1539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28" name="Group 172">
              <a:extLst>
                <a:ext uri="{FF2B5EF4-FFF2-40B4-BE49-F238E27FC236}">
                  <a16:creationId xmlns:a16="http://schemas.microsoft.com/office/drawing/2014/main" id="{543D769A-7CD2-8048-8FE3-27348F62D8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729" name="Rectangle 173">
                <a:extLst>
                  <a:ext uri="{FF2B5EF4-FFF2-40B4-BE49-F238E27FC236}">
                    <a16:creationId xmlns:a16="http://schemas.microsoft.com/office/drawing/2014/main" id="{F2369E5A-97BD-6448-9C48-4B6DBA063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30" name="Line 7">
                <a:extLst>
                  <a:ext uri="{FF2B5EF4-FFF2-40B4-BE49-F238E27FC236}">
                    <a16:creationId xmlns:a16="http://schemas.microsoft.com/office/drawing/2014/main" id="{2AC0A61E-F926-0D4B-B5E9-DF0BC1F340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31" name="Group 175">
                <a:extLst>
                  <a:ext uri="{FF2B5EF4-FFF2-40B4-BE49-F238E27FC236}">
                    <a16:creationId xmlns:a16="http://schemas.microsoft.com/office/drawing/2014/main" id="{28882AE2-523F-3A48-A31B-7F5125D453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737" name="Rectangle 176">
                  <a:extLst>
                    <a:ext uri="{FF2B5EF4-FFF2-40B4-BE49-F238E27FC236}">
                      <a16:creationId xmlns:a16="http://schemas.microsoft.com/office/drawing/2014/main" id="{54F16B2F-608C-0A4C-B57B-5C7376E1CD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38" name="Rectangle 177">
                  <a:extLst>
                    <a:ext uri="{FF2B5EF4-FFF2-40B4-BE49-F238E27FC236}">
                      <a16:creationId xmlns:a16="http://schemas.microsoft.com/office/drawing/2014/main" id="{16358853-C1FC-1B4A-90B8-0526F7FF39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39" name="Rectangle 178">
                  <a:extLst>
                    <a:ext uri="{FF2B5EF4-FFF2-40B4-BE49-F238E27FC236}">
                      <a16:creationId xmlns:a16="http://schemas.microsoft.com/office/drawing/2014/main" id="{95865896-45F0-9E45-88A7-DDEAF0816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0" name="Rectangle 179">
                  <a:extLst>
                    <a:ext uri="{FF2B5EF4-FFF2-40B4-BE49-F238E27FC236}">
                      <a16:creationId xmlns:a16="http://schemas.microsoft.com/office/drawing/2014/main" id="{1C2FE1AC-5BF7-3F4E-A430-7CA6A69690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1" name="Rectangle 180">
                  <a:extLst>
                    <a:ext uri="{FF2B5EF4-FFF2-40B4-BE49-F238E27FC236}">
                      <a16:creationId xmlns:a16="http://schemas.microsoft.com/office/drawing/2014/main" id="{218C2436-F090-5B40-9775-6467F646F5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2" name="AutoShape 181">
                  <a:extLst>
                    <a:ext uri="{FF2B5EF4-FFF2-40B4-BE49-F238E27FC236}">
                      <a16:creationId xmlns:a16="http://schemas.microsoft.com/office/drawing/2014/main" id="{2346CC88-82BF-DA46-B70A-55B4ED444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732" name="Picture 182" descr="desktop_computer_stylized_small">
                <a:extLst>
                  <a:ext uri="{FF2B5EF4-FFF2-40B4-BE49-F238E27FC236}">
                    <a16:creationId xmlns:a16="http://schemas.microsoft.com/office/drawing/2014/main" id="{9C9448D8-C41E-1B4C-8F18-B3F661D778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3" name="Rectangle 183">
                <a:extLst>
                  <a:ext uri="{FF2B5EF4-FFF2-40B4-BE49-F238E27FC236}">
                    <a16:creationId xmlns:a16="http://schemas.microsoft.com/office/drawing/2014/main" id="{EC20C728-8848-8748-8001-99D9BBF00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34" name="Freeform 184">
                <a:extLst>
                  <a:ext uri="{FF2B5EF4-FFF2-40B4-BE49-F238E27FC236}">
                    <a16:creationId xmlns:a16="http://schemas.microsoft.com/office/drawing/2014/main" id="{A3C302FC-0DCE-7B44-87E9-318491675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5" name="Line 185">
                <a:extLst>
                  <a:ext uri="{FF2B5EF4-FFF2-40B4-BE49-F238E27FC236}">
                    <a16:creationId xmlns:a16="http://schemas.microsoft.com/office/drawing/2014/main" id="{28070A37-5593-0448-896E-478F25FA10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36" name="Picture 186" descr="tv">
                <a:extLst>
                  <a:ext uri="{FF2B5EF4-FFF2-40B4-BE49-F238E27FC236}">
                    <a16:creationId xmlns:a16="http://schemas.microsoft.com/office/drawing/2014/main" id="{23BD1939-D865-6047-93F0-ED52890AAF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43" name="Text Box 204">
            <a:extLst>
              <a:ext uri="{FF2B5EF4-FFF2-40B4-BE49-F238E27FC236}">
                <a16:creationId xmlns:a16="http://schemas.microsoft.com/office/drawing/2014/main" id="{114B5E74-3593-4647-A004-4F78DEEBD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617" y="1576961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744" name="Line 205">
            <a:extLst>
              <a:ext uri="{FF2B5EF4-FFF2-40B4-BE49-F238E27FC236}">
                <a16:creationId xmlns:a16="http://schemas.microsoft.com/office/drawing/2014/main" id="{DC1BDAA3-86EF-E54B-AD19-30AE2ECA93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51442" y="1918273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5" name="Line 206">
            <a:extLst>
              <a:ext uri="{FF2B5EF4-FFF2-40B4-BE49-F238E27FC236}">
                <a16:creationId xmlns:a16="http://schemas.microsoft.com/office/drawing/2014/main" id="{148D29E6-C94A-DC42-8250-908976A5D1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6317" y="1918273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6" name="Line 207">
            <a:extLst>
              <a:ext uri="{FF2B5EF4-FFF2-40B4-BE49-F238E27FC236}">
                <a16:creationId xmlns:a16="http://schemas.microsoft.com/office/drawing/2014/main" id="{01C6EDDD-38D0-6B49-B717-D2D0A8815C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92967" y="1918273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" name="Freeform 208">
            <a:extLst>
              <a:ext uri="{FF2B5EF4-FFF2-40B4-BE49-F238E27FC236}">
                <a16:creationId xmlns:a16="http://schemas.microsoft.com/office/drawing/2014/main" id="{13411482-5915-9549-9E0F-94906C9234B0}"/>
              </a:ext>
            </a:extLst>
          </p:cNvPr>
          <p:cNvSpPr>
            <a:spLocks/>
          </p:cNvSpPr>
          <p:nvPr/>
        </p:nvSpPr>
        <p:spPr bwMode="auto">
          <a:xfrm>
            <a:off x="5742042" y="2254823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8" name="Freeform 209">
            <a:extLst>
              <a:ext uri="{FF2B5EF4-FFF2-40B4-BE49-F238E27FC236}">
                <a16:creationId xmlns:a16="http://schemas.microsoft.com/office/drawing/2014/main" id="{1F9C292F-8EBB-3541-9B89-E1F31CD174E4}"/>
              </a:ext>
            </a:extLst>
          </p:cNvPr>
          <p:cNvSpPr>
            <a:spLocks/>
          </p:cNvSpPr>
          <p:nvPr/>
        </p:nvSpPr>
        <p:spPr bwMode="auto">
          <a:xfrm>
            <a:off x="4875267" y="2248473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9" name="Rectangle 44">
            <a:extLst>
              <a:ext uri="{FF2B5EF4-FFF2-40B4-BE49-F238E27FC236}">
                <a16:creationId xmlns:a16="http://schemas.microsoft.com/office/drawing/2014/main" id="{7320EA55-A59E-E248-A70B-FDBD11390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55" y="1823023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50" name="Text Box 45">
            <a:extLst>
              <a:ext uri="{FF2B5EF4-FFF2-40B4-BE49-F238E27FC236}">
                <a16:creationId xmlns:a16="http://schemas.microsoft.com/office/drawing/2014/main" id="{DB61BF90-6CFB-6842-9230-52758DB96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705" y="1286448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cable headend</a:t>
            </a:r>
          </a:p>
        </p:txBody>
      </p:sp>
      <p:sp>
        <p:nvSpPr>
          <p:cNvPr id="751" name="Freeform 216">
            <a:extLst>
              <a:ext uri="{FF2B5EF4-FFF2-40B4-BE49-F238E27FC236}">
                <a16:creationId xmlns:a16="http://schemas.microsoft.com/office/drawing/2014/main" id="{5282A8AA-73E0-1047-98E9-0E8A22EB1094}"/>
              </a:ext>
            </a:extLst>
          </p:cNvPr>
          <p:cNvSpPr>
            <a:spLocks/>
          </p:cNvSpPr>
          <p:nvPr/>
        </p:nvSpPr>
        <p:spPr bwMode="auto">
          <a:xfrm>
            <a:off x="7343830" y="2005586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2" name="Freeform 217">
            <a:extLst>
              <a:ext uri="{FF2B5EF4-FFF2-40B4-BE49-F238E27FC236}">
                <a16:creationId xmlns:a16="http://schemas.microsoft.com/office/drawing/2014/main" id="{7C99B789-7258-6A4A-9F8D-57979E1CEE4E}"/>
              </a:ext>
            </a:extLst>
          </p:cNvPr>
          <p:cNvSpPr>
            <a:spLocks/>
          </p:cNvSpPr>
          <p:nvPr/>
        </p:nvSpPr>
        <p:spPr bwMode="auto">
          <a:xfrm>
            <a:off x="7345417" y="1940498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3" name="Line 218">
            <a:extLst>
              <a:ext uri="{FF2B5EF4-FFF2-40B4-BE49-F238E27FC236}">
                <a16:creationId xmlns:a16="http://schemas.microsoft.com/office/drawing/2014/main" id="{B1D16F00-E881-6A47-A6A1-0BBDC19BC9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70855" y="2064323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4" name="Line 219">
            <a:extLst>
              <a:ext uri="{FF2B5EF4-FFF2-40B4-BE49-F238E27FC236}">
                <a16:creationId xmlns:a16="http://schemas.microsoft.com/office/drawing/2014/main" id="{838FA314-27D9-7A43-996B-E5F93E02D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2405" y="2235773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5" name="Freeform 220">
            <a:extLst>
              <a:ext uri="{FF2B5EF4-FFF2-40B4-BE49-F238E27FC236}">
                <a16:creationId xmlns:a16="http://schemas.microsoft.com/office/drawing/2014/main" id="{45C72033-F8DA-3B45-8390-923125718D2A}"/>
              </a:ext>
            </a:extLst>
          </p:cNvPr>
          <p:cNvSpPr>
            <a:spLocks/>
          </p:cNvSpPr>
          <p:nvPr/>
        </p:nvSpPr>
        <p:spPr bwMode="auto">
          <a:xfrm>
            <a:off x="7366055" y="2059561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6" name="Freeform 221">
            <a:extLst>
              <a:ext uri="{FF2B5EF4-FFF2-40B4-BE49-F238E27FC236}">
                <a16:creationId xmlns:a16="http://schemas.microsoft.com/office/drawing/2014/main" id="{19393445-5216-7C45-9B45-58EB5CD3E448}"/>
              </a:ext>
            </a:extLst>
          </p:cNvPr>
          <p:cNvSpPr>
            <a:spLocks/>
          </p:cNvSpPr>
          <p:nvPr/>
        </p:nvSpPr>
        <p:spPr bwMode="auto">
          <a:xfrm flipV="1">
            <a:off x="7366055" y="2296098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7" name="AutoShape 225">
            <a:extLst>
              <a:ext uri="{FF2B5EF4-FFF2-40B4-BE49-F238E27FC236}">
                <a16:creationId xmlns:a16="http://schemas.microsoft.com/office/drawing/2014/main" id="{D5C846CD-8651-7846-BF61-84EC54D4A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955" y="1559498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802" name="Group 326">
            <a:extLst>
              <a:ext uri="{FF2B5EF4-FFF2-40B4-BE49-F238E27FC236}">
                <a16:creationId xmlns:a16="http://schemas.microsoft.com/office/drawing/2014/main" id="{69F003EB-6D99-1141-ABFE-67460D1B76E9}"/>
              </a:ext>
            </a:extLst>
          </p:cNvPr>
          <p:cNvGrpSpPr>
            <a:grpSpLocks/>
          </p:cNvGrpSpPr>
          <p:nvPr/>
        </p:nvGrpSpPr>
        <p:grpSpPr bwMode="auto">
          <a:xfrm>
            <a:off x="2000305" y="1964311"/>
            <a:ext cx="609600" cy="609600"/>
            <a:chOff x="-44" y="1473"/>
            <a:chExt cx="981" cy="1105"/>
          </a:xfrm>
        </p:grpSpPr>
        <p:pic>
          <p:nvPicPr>
            <p:cNvPr id="803" name="Picture 327" descr="desktop_computer_stylized_medium">
              <a:extLst>
                <a:ext uri="{FF2B5EF4-FFF2-40B4-BE49-F238E27FC236}">
                  <a16:creationId xmlns:a16="http://schemas.microsoft.com/office/drawing/2014/main" id="{BCAB1A26-F538-9E43-9300-98DBF7664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4" name="Freeform 328">
              <a:extLst>
                <a:ext uri="{FF2B5EF4-FFF2-40B4-BE49-F238E27FC236}">
                  <a16:creationId xmlns:a16="http://schemas.microsoft.com/office/drawing/2014/main" id="{DF498DD9-C2F7-E142-A48F-929956C9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9" name="Group 5">
            <a:extLst>
              <a:ext uri="{FF2B5EF4-FFF2-40B4-BE49-F238E27FC236}">
                <a16:creationId xmlns:a16="http://schemas.microsoft.com/office/drawing/2014/main" id="{2F6C783C-0026-4943-BF4A-677BBABDEDED}"/>
              </a:ext>
            </a:extLst>
          </p:cNvPr>
          <p:cNvGrpSpPr>
            <a:grpSpLocks/>
          </p:cNvGrpSpPr>
          <p:nvPr/>
        </p:nvGrpSpPr>
        <p:grpSpPr bwMode="auto">
          <a:xfrm>
            <a:off x="1815284" y="2250058"/>
            <a:ext cx="3092450" cy="1417637"/>
            <a:chOff x="256" y="1443"/>
            <a:chExt cx="1948" cy="893"/>
          </a:xfrm>
        </p:grpSpPr>
        <p:sp>
          <p:nvSpPr>
            <p:cNvPr id="260" name="Text Box 6">
              <a:extLst>
                <a:ext uri="{FF2B5EF4-FFF2-40B4-BE49-F238E27FC236}">
                  <a16:creationId xmlns:a16="http://schemas.microsoft.com/office/drawing/2014/main" id="{3A960207-651B-E74F-9A13-2415AC01B5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" y="1885"/>
              <a:ext cx="1948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data, TV transmitted at different 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frequencies over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shared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cable 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distribution network</a:t>
              </a:r>
            </a:p>
          </p:txBody>
        </p:sp>
        <p:sp>
          <p:nvSpPr>
            <p:cNvPr id="261" name="Line 7">
              <a:extLst>
                <a:ext uri="{FF2B5EF4-FFF2-40B4-BE49-F238E27FC236}">
                  <a16:creationId xmlns:a16="http://schemas.microsoft.com/office/drawing/2014/main" id="{FBA0C571-DE6E-AB4E-B457-4EE79045B6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3" name="Rectangle 3">
            <a:extLst>
              <a:ext uri="{FF2B5EF4-FFF2-40B4-BE49-F238E27FC236}">
                <a16:creationId xmlns:a16="http://schemas.microsoft.com/office/drawing/2014/main" id="{65731DA2-5F5C-CE45-8C28-78D072DBA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4196551"/>
            <a:ext cx="11503627" cy="238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marR="0" lvl="0" indent="-287338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HFC: hybrid fiber coax</a:t>
            </a:r>
          </a:p>
          <a:p>
            <a:pPr marL="682625" marR="0" lvl="1" indent="-225425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asymmetric: up to 40 Mbps – 1.2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Gbs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 downstream transmission rate, 30-100 Mbps upstream transmission rate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network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of cable, fiber attaches homes to ISP router</a:t>
            </a:r>
          </a:p>
          <a:p>
            <a:pPr marL="682625" marR="0" lvl="1" indent="-225425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homes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share access network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to cable headend </a:t>
            </a:r>
          </a:p>
          <a:p>
            <a:pPr marL="742950" marR="0" lvl="1" indent="-28575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5B97A1-27C5-EC40-B34A-476FC38D829B}"/>
              </a:ext>
            </a:extLst>
          </p:cNvPr>
          <p:cNvGrpSpPr/>
          <p:nvPr/>
        </p:nvGrpSpPr>
        <p:grpSpPr>
          <a:xfrm>
            <a:off x="6634372" y="2229423"/>
            <a:ext cx="3584575" cy="1858963"/>
            <a:chOff x="6634372" y="2229423"/>
            <a:chExt cx="3584575" cy="1858963"/>
          </a:xfrm>
        </p:grpSpPr>
        <p:grpSp>
          <p:nvGrpSpPr>
            <p:cNvPr id="256" name="Group 175">
              <a:extLst>
                <a:ext uri="{FF2B5EF4-FFF2-40B4-BE49-F238E27FC236}">
                  <a16:creationId xmlns:a16="http://schemas.microsoft.com/office/drawing/2014/main" id="{C8649510-55E2-8E4D-980F-F2253D56B6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01172" y="2391348"/>
              <a:ext cx="2517775" cy="508000"/>
              <a:chOff x="3912" y="1484"/>
              <a:chExt cx="1586" cy="320"/>
            </a:xfrm>
          </p:grpSpPr>
          <p:sp>
            <p:nvSpPr>
              <p:cNvPr id="257" name="Line 176">
                <a:extLst>
                  <a:ext uri="{FF2B5EF4-FFF2-40B4-BE49-F238E27FC236}">
                    <a16:creationId xmlns:a16="http://schemas.microsoft.com/office/drawing/2014/main" id="{6C84205A-1EF0-9A40-9DC2-11FBC845B4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12" y="1497"/>
                <a:ext cx="711" cy="94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Text Box 177">
                <a:extLst>
                  <a:ext uri="{FF2B5EF4-FFF2-40B4-BE49-F238E27FC236}">
                    <a16:creationId xmlns:a16="http://schemas.microsoft.com/office/drawing/2014/main" id="{1FDC6261-0139-DC43-8EE8-F1CB714296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7" y="1484"/>
                <a:ext cx="1191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cable modem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termination system</a:t>
                </a:r>
              </a:p>
            </p:txBody>
          </p:sp>
        </p:grpSp>
        <p:sp>
          <p:nvSpPr>
            <p:cNvPr id="262" name="Text Box 126">
              <a:extLst>
                <a:ext uri="{FF2B5EF4-FFF2-40B4-BE49-F238E27FC236}">
                  <a16:creationId xmlns:a16="http://schemas.microsoft.com/office/drawing/2014/main" id="{87E3F100-F024-1944-A35D-301D8C8A70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55" y="2478661"/>
              <a:ext cx="950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CMTS</a:t>
              </a:r>
            </a:p>
          </p:txBody>
        </p:sp>
        <p:sp>
          <p:nvSpPr>
            <p:cNvPr id="255" name="Freeform 174">
              <a:extLst>
                <a:ext uri="{FF2B5EF4-FFF2-40B4-BE49-F238E27FC236}">
                  <a16:creationId xmlns:a16="http://schemas.microsoft.com/office/drawing/2014/main" id="{77071BA4-7575-3044-9EDE-3484F273E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2447" y="2229423"/>
              <a:ext cx="206375" cy="927100"/>
            </a:xfrm>
            <a:custGeom>
              <a:avLst/>
              <a:gdLst>
                <a:gd name="T0" fmla="*/ 0 w 130"/>
                <a:gd name="T1" fmla="*/ 0 h 584"/>
                <a:gd name="T2" fmla="*/ 2147483647 w 130"/>
                <a:gd name="T3" fmla="*/ 0 h 584"/>
                <a:gd name="T4" fmla="*/ 2147483647 w 130"/>
                <a:gd name="T5" fmla="*/ 2147483647 h 584"/>
                <a:gd name="T6" fmla="*/ 0 60000 65536"/>
                <a:gd name="T7" fmla="*/ 0 60000 65536"/>
                <a:gd name="T8" fmla="*/ 0 60000 65536"/>
                <a:gd name="T9" fmla="*/ 0 w 130"/>
                <a:gd name="T10" fmla="*/ 0 h 584"/>
                <a:gd name="T11" fmla="*/ 130 w 130"/>
                <a:gd name="T12" fmla="*/ 584 h 5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0" h="584">
                  <a:moveTo>
                    <a:pt x="0" y="0"/>
                  </a:moveTo>
                  <a:lnTo>
                    <a:pt x="130" y="0"/>
                  </a:lnTo>
                  <a:lnTo>
                    <a:pt x="130" y="58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501E124-3E58-B143-B400-8C1CA0410903}"/>
                </a:ext>
              </a:extLst>
            </p:cNvPr>
            <p:cNvGrpSpPr/>
            <p:nvPr/>
          </p:nvGrpSpPr>
          <p:grpSpPr>
            <a:xfrm>
              <a:off x="6634372" y="2940623"/>
              <a:ext cx="2178050" cy="1147763"/>
              <a:chOff x="6634372" y="2940623"/>
              <a:chExt cx="2178050" cy="1147763"/>
            </a:xfrm>
          </p:grpSpPr>
          <p:sp>
            <p:nvSpPr>
              <p:cNvPr id="210" name="Freeform 129">
                <a:extLst>
                  <a:ext uri="{FF2B5EF4-FFF2-40B4-BE49-F238E27FC236}">
                    <a16:creationId xmlns:a16="http://schemas.microsoft.com/office/drawing/2014/main" id="{2714FDDC-4D17-7B45-B269-20EEE62DA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372" y="2940623"/>
                <a:ext cx="2178050" cy="114776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Line 130">
                <a:extLst>
                  <a:ext uri="{FF2B5EF4-FFF2-40B4-BE49-F238E27FC236}">
                    <a16:creationId xmlns:a16="http://schemas.microsoft.com/office/drawing/2014/main" id="{97A8AF07-C5B4-6640-B645-1A49ED6470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4635" y="3294636"/>
                <a:ext cx="168275" cy="1206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Line 131">
                <a:extLst>
                  <a:ext uri="{FF2B5EF4-FFF2-40B4-BE49-F238E27FC236}">
                    <a16:creationId xmlns:a16="http://schemas.microsoft.com/office/drawing/2014/main" id="{A1E962AC-8FDB-1E4E-BD0F-9043077026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31272" y="3534348"/>
                <a:ext cx="0" cy="114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3" name="Line 132">
                <a:extLst>
                  <a:ext uri="{FF2B5EF4-FFF2-40B4-BE49-F238E27FC236}">
                    <a16:creationId xmlns:a16="http://schemas.microsoft.com/office/drawing/2014/main" id="{4122262E-A7B6-7449-AB95-3FC64C5C2D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4635" y="3391473"/>
                <a:ext cx="358775" cy="4000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Line 133">
                <a:extLst>
                  <a:ext uri="{FF2B5EF4-FFF2-40B4-BE49-F238E27FC236}">
                    <a16:creationId xmlns:a16="http://schemas.microsoft.com/office/drawing/2014/main" id="{7B0F03F2-5671-944D-B9F4-87F926A07A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61522" y="3389886"/>
                <a:ext cx="0" cy="2714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Line 134">
                <a:extLst>
                  <a:ext uri="{FF2B5EF4-FFF2-40B4-BE49-F238E27FC236}">
                    <a16:creationId xmlns:a16="http://schemas.microsoft.com/office/drawing/2014/main" id="{F0BA2E1D-EA0D-D24C-9CC5-8122F354D0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90035" y="3813748"/>
                <a:ext cx="2571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Line 135">
                <a:extLst>
                  <a:ext uri="{FF2B5EF4-FFF2-40B4-BE49-F238E27FC236}">
                    <a16:creationId xmlns:a16="http://schemas.microsoft.com/office/drawing/2014/main" id="{41C88D92-E893-3547-A895-EE25367566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5685" y="3801048"/>
                <a:ext cx="241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Line 172">
                <a:extLst>
                  <a:ext uri="{FF2B5EF4-FFF2-40B4-BE49-F238E27FC236}">
                    <a16:creationId xmlns:a16="http://schemas.microsoft.com/office/drawing/2014/main" id="{1921FCA0-8355-3148-9A13-062F091A40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0797" y="3797873"/>
                <a:ext cx="242888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Text Box 580">
                <a:extLst>
                  <a:ext uri="{FF2B5EF4-FFF2-40B4-BE49-F238E27FC236}">
                    <a16:creationId xmlns:a16="http://schemas.microsoft.com/office/drawing/2014/main" id="{4A3D00CF-E661-5640-9D56-DEC692C4B7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07585" y="3191448"/>
                <a:ext cx="5524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ISP</a:t>
                </a:r>
              </a:p>
            </p:txBody>
          </p: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E50386C4-B069-4C43-8CFF-1CE6BF8E6F35}"/>
                  </a:ext>
                </a:extLst>
              </p:cNvPr>
              <p:cNvGrpSpPr/>
              <p:nvPr/>
            </p:nvGrpSpPr>
            <p:grpSpPr>
              <a:xfrm>
                <a:off x="6972551" y="3193191"/>
                <a:ext cx="576221" cy="330754"/>
                <a:chOff x="7493876" y="2774731"/>
                <a:chExt cx="1481958" cy="894622"/>
              </a:xfrm>
            </p:grpSpPr>
            <p:sp>
              <p:nvSpPr>
                <p:cNvPr id="303" name="Freeform 302">
                  <a:extLst>
                    <a:ext uri="{FF2B5EF4-FFF2-40B4-BE49-F238E27FC236}">
                      <a16:creationId xmlns:a16="http://schemas.microsoft.com/office/drawing/2014/main" id="{F6B400F7-8176-5D4D-B79C-399B6657277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D5DD275D-1BBB-DC48-ABA5-EBF01DD85CC7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05" name="Group 304">
                  <a:extLst>
                    <a:ext uri="{FF2B5EF4-FFF2-40B4-BE49-F238E27FC236}">
                      <a16:creationId xmlns:a16="http://schemas.microsoft.com/office/drawing/2014/main" id="{2C35B1C2-ED05-8144-83A6-62211C76656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06" name="Freeform 305">
                    <a:extLst>
                      <a:ext uri="{FF2B5EF4-FFF2-40B4-BE49-F238E27FC236}">
                        <a16:creationId xmlns:a16="http://schemas.microsoft.com/office/drawing/2014/main" id="{1AC0CB26-40B8-B844-97B1-817204D299A9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" name="Freeform 306">
                    <a:extLst>
                      <a:ext uri="{FF2B5EF4-FFF2-40B4-BE49-F238E27FC236}">
                        <a16:creationId xmlns:a16="http://schemas.microsoft.com/office/drawing/2014/main" id="{3E664694-5EEC-A641-9FCB-53282AB2F2A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" name="Freeform 307">
                    <a:extLst>
                      <a:ext uri="{FF2B5EF4-FFF2-40B4-BE49-F238E27FC236}">
                        <a16:creationId xmlns:a16="http://schemas.microsoft.com/office/drawing/2014/main" id="{EDC3EEFD-A60B-B649-AC31-2A974A7A0A0C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9" name="Freeform 308">
                    <a:extLst>
                      <a:ext uri="{FF2B5EF4-FFF2-40B4-BE49-F238E27FC236}">
                        <a16:creationId xmlns:a16="http://schemas.microsoft.com/office/drawing/2014/main" id="{A78726D5-64F7-814F-A0A5-F2F99379191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963510FF-BFE8-0848-A3AB-5E8FB082C76A}"/>
                  </a:ext>
                </a:extLst>
              </p:cNvPr>
              <p:cNvGrpSpPr/>
              <p:nvPr/>
            </p:nvGrpSpPr>
            <p:grpSpPr>
              <a:xfrm>
                <a:off x="6955883" y="3598924"/>
                <a:ext cx="576221" cy="330754"/>
                <a:chOff x="7493876" y="2774731"/>
                <a:chExt cx="1481958" cy="894622"/>
              </a:xfrm>
            </p:grpSpPr>
            <p:sp>
              <p:nvSpPr>
                <p:cNvPr id="311" name="Freeform 310">
                  <a:extLst>
                    <a:ext uri="{FF2B5EF4-FFF2-40B4-BE49-F238E27FC236}">
                      <a16:creationId xmlns:a16="http://schemas.microsoft.com/office/drawing/2014/main" id="{C4A019C5-7F53-6647-B1F8-36A9E7850A4C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7A90237A-6248-3A4D-8783-2E7C66E68FD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0DD0128B-ECE6-4643-A683-4B4324D7E55E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14" name="Freeform 313">
                    <a:extLst>
                      <a:ext uri="{FF2B5EF4-FFF2-40B4-BE49-F238E27FC236}">
                        <a16:creationId xmlns:a16="http://schemas.microsoft.com/office/drawing/2014/main" id="{B5ACBA40-6C98-4D43-AC27-C08351AB55E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5" name="Freeform 314">
                    <a:extLst>
                      <a:ext uri="{FF2B5EF4-FFF2-40B4-BE49-F238E27FC236}">
                        <a16:creationId xmlns:a16="http://schemas.microsoft.com/office/drawing/2014/main" id="{96A02CCB-7BC0-0145-AD57-FC0B4CCE657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6" name="Freeform 315">
                    <a:extLst>
                      <a:ext uri="{FF2B5EF4-FFF2-40B4-BE49-F238E27FC236}">
                        <a16:creationId xmlns:a16="http://schemas.microsoft.com/office/drawing/2014/main" id="{48E39E91-1D0A-B04A-93B2-0FAE09745684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7" name="Freeform 316">
                    <a:extLst>
                      <a:ext uri="{FF2B5EF4-FFF2-40B4-BE49-F238E27FC236}">
                        <a16:creationId xmlns:a16="http://schemas.microsoft.com/office/drawing/2014/main" id="{F00BA411-4D8F-BF47-92F5-D890F7041A75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51F28CFC-CA6F-D84F-8E80-C98627F34B62}"/>
                  </a:ext>
                </a:extLst>
              </p:cNvPr>
              <p:cNvGrpSpPr/>
              <p:nvPr/>
            </p:nvGrpSpPr>
            <p:grpSpPr>
              <a:xfrm>
                <a:off x="7720114" y="3593282"/>
                <a:ext cx="576221" cy="330754"/>
                <a:chOff x="7493876" y="2774731"/>
                <a:chExt cx="1481958" cy="894622"/>
              </a:xfrm>
            </p:grpSpPr>
            <p:sp>
              <p:nvSpPr>
                <p:cNvPr id="319" name="Freeform 318">
                  <a:extLst>
                    <a:ext uri="{FF2B5EF4-FFF2-40B4-BE49-F238E27FC236}">
                      <a16:creationId xmlns:a16="http://schemas.microsoft.com/office/drawing/2014/main" id="{6F4A5F65-E4F1-0C40-AC07-38C042A8D3A8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7960C155-64DA-4F42-8B5E-08FF5CB27C4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E00DB61B-002E-9047-BCB1-D94BB8FBCC8E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22" name="Freeform 321">
                    <a:extLst>
                      <a:ext uri="{FF2B5EF4-FFF2-40B4-BE49-F238E27FC236}">
                        <a16:creationId xmlns:a16="http://schemas.microsoft.com/office/drawing/2014/main" id="{0A8FAC80-D4F8-604B-8B67-49E82742418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3" name="Freeform 322">
                    <a:extLst>
                      <a:ext uri="{FF2B5EF4-FFF2-40B4-BE49-F238E27FC236}">
                        <a16:creationId xmlns:a16="http://schemas.microsoft.com/office/drawing/2014/main" id="{7285BE00-18E3-A048-B7ED-22DCE0CFD13B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4" name="Freeform 323">
                    <a:extLst>
                      <a:ext uri="{FF2B5EF4-FFF2-40B4-BE49-F238E27FC236}">
                        <a16:creationId xmlns:a16="http://schemas.microsoft.com/office/drawing/2014/main" id="{78129E4B-CB99-694A-A77B-2E22814F235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5" name="Freeform 324">
                    <a:extLst>
                      <a:ext uri="{FF2B5EF4-FFF2-40B4-BE49-F238E27FC236}">
                        <a16:creationId xmlns:a16="http://schemas.microsoft.com/office/drawing/2014/main" id="{B0BDF800-7AEE-A94F-BECE-219E0320E3B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736946C1-1E2F-DF4A-9F00-C263EE5AE234}"/>
                  </a:ext>
                </a:extLst>
              </p:cNvPr>
              <p:cNvGrpSpPr/>
              <p:nvPr/>
            </p:nvGrpSpPr>
            <p:grpSpPr>
              <a:xfrm>
                <a:off x="7618622" y="3082478"/>
                <a:ext cx="576221" cy="330754"/>
                <a:chOff x="7493876" y="2774731"/>
                <a:chExt cx="1481958" cy="894622"/>
              </a:xfrm>
            </p:grpSpPr>
            <p:sp>
              <p:nvSpPr>
                <p:cNvPr id="276" name="Freeform 275">
                  <a:extLst>
                    <a:ext uri="{FF2B5EF4-FFF2-40B4-BE49-F238E27FC236}">
                      <a16:creationId xmlns:a16="http://schemas.microsoft.com/office/drawing/2014/main" id="{148A40A3-9A45-F842-B673-319FA17C4C7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FA99FC29-A9F6-1D4A-BFA4-3ACEB5227B5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278" name="Group 277">
                  <a:extLst>
                    <a:ext uri="{FF2B5EF4-FFF2-40B4-BE49-F238E27FC236}">
                      <a16:creationId xmlns:a16="http://schemas.microsoft.com/office/drawing/2014/main" id="{3184AD4E-CBF9-304F-B87E-D3672E02487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79" name="Freeform 278">
                    <a:extLst>
                      <a:ext uri="{FF2B5EF4-FFF2-40B4-BE49-F238E27FC236}">
                        <a16:creationId xmlns:a16="http://schemas.microsoft.com/office/drawing/2014/main" id="{1E7C4115-9DB9-B742-ADA0-538B15DFC1D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0" name="Freeform 279">
                    <a:extLst>
                      <a:ext uri="{FF2B5EF4-FFF2-40B4-BE49-F238E27FC236}">
                        <a16:creationId xmlns:a16="http://schemas.microsoft.com/office/drawing/2014/main" id="{CE335472-B8B5-6B49-A72F-A564CB566AC3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1" name="Freeform 280">
                    <a:extLst>
                      <a:ext uri="{FF2B5EF4-FFF2-40B4-BE49-F238E27FC236}">
                        <a16:creationId xmlns:a16="http://schemas.microsoft.com/office/drawing/2014/main" id="{15F1BD6F-0F3C-FC44-8552-C4E10F60DACD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2" name="Freeform 281">
                    <a:extLst>
                      <a:ext uri="{FF2B5EF4-FFF2-40B4-BE49-F238E27FC236}">
                        <a16:creationId xmlns:a16="http://schemas.microsoft.com/office/drawing/2014/main" id="{CBD5BA84-60F4-B943-9657-3E980A6686A5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455460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FE7365B-0CF2-6D4E-8662-17C5789974A9}"/>
              </a:ext>
            </a:extLst>
          </p:cNvPr>
          <p:cNvGrpSpPr/>
          <p:nvPr/>
        </p:nvGrpSpPr>
        <p:grpSpPr>
          <a:xfrm>
            <a:off x="6745014" y="2947413"/>
            <a:ext cx="2178050" cy="1147763"/>
            <a:chOff x="6634372" y="2940623"/>
            <a:chExt cx="2178050" cy="1147763"/>
          </a:xfrm>
        </p:grpSpPr>
        <p:sp>
          <p:nvSpPr>
            <p:cNvPr id="158" name="Freeform 129">
              <a:extLst>
                <a:ext uri="{FF2B5EF4-FFF2-40B4-BE49-F238E27FC236}">
                  <a16:creationId xmlns:a16="http://schemas.microsoft.com/office/drawing/2014/main" id="{40DE505F-8692-0345-9DB0-E86A6C74F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372" y="2940623"/>
              <a:ext cx="2178050" cy="1147763"/>
            </a:xfrm>
            <a:custGeom>
              <a:avLst/>
              <a:gdLst>
                <a:gd name="T0" fmla="*/ 1509012 w 765"/>
                <a:gd name="T1" fmla="*/ 5729 h 459"/>
                <a:gd name="T2" fmla="*/ 1027025 w 765"/>
                <a:gd name="T3" fmla="*/ 40395 h 459"/>
                <a:gd name="T4" fmla="*/ 340902 w 765"/>
                <a:gd name="T5" fmla="*/ 58024 h 459"/>
                <a:gd name="T6" fmla="*/ 49874 w 765"/>
                <a:gd name="T7" fmla="*/ 194383 h 459"/>
                <a:gd name="T8" fmla="*/ 640932 w 765"/>
                <a:gd name="T9" fmla="*/ 256788 h 459"/>
                <a:gd name="T10" fmla="*/ 1233656 w 765"/>
                <a:gd name="T11" fmla="*/ 246677 h 459"/>
                <a:gd name="T12" fmla="*/ 2079640 w 765"/>
                <a:gd name="T13" fmla="*/ 256788 h 459"/>
                <a:gd name="T14" fmla="*/ 2485867 w 765"/>
                <a:gd name="T15" fmla="*/ 251149 h 459"/>
                <a:gd name="T16" fmla="*/ 2678580 w 765"/>
                <a:gd name="T17" fmla="*/ 215337 h 459"/>
                <a:gd name="T18" fmla="*/ 2671282 w 765"/>
                <a:gd name="T19" fmla="*/ 91397 h 459"/>
                <a:gd name="T20" fmla="*/ 2357408 w 765"/>
                <a:gd name="T21" fmla="*/ 19830 h 459"/>
                <a:gd name="T22" fmla="*/ 1509012 w 765"/>
                <a:gd name="T23" fmla="*/ 5729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9CDFF9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Line 130">
              <a:extLst>
                <a:ext uri="{FF2B5EF4-FFF2-40B4-BE49-F238E27FC236}">
                  <a16:creationId xmlns:a16="http://schemas.microsoft.com/office/drawing/2014/main" id="{CC1BFC25-D727-AD4D-932D-8009CE2F7F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4635" y="3294636"/>
              <a:ext cx="168275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Line 131">
              <a:extLst>
                <a:ext uri="{FF2B5EF4-FFF2-40B4-BE49-F238E27FC236}">
                  <a16:creationId xmlns:a16="http://schemas.microsoft.com/office/drawing/2014/main" id="{61F57A9F-0CD0-5C4E-86E8-ADC53B557A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31272" y="3534348"/>
              <a:ext cx="0" cy="114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Line 132">
              <a:extLst>
                <a:ext uri="{FF2B5EF4-FFF2-40B4-BE49-F238E27FC236}">
                  <a16:creationId xmlns:a16="http://schemas.microsoft.com/office/drawing/2014/main" id="{1718B686-5972-DA46-8450-6B2CB8980D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4635" y="3391473"/>
              <a:ext cx="358775" cy="400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Line 133">
              <a:extLst>
                <a:ext uri="{FF2B5EF4-FFF2-40B4-BE49-F238E27FC236}">
                  <a16:creationId xmlns:a16="http://schemas.microsoft.com/office/drawing/2014/main" id="{B42FEC22-AB27-0D42-869D-64B05CD22D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1522" y="3389886"/>
              <a:ext cx="0" cy="271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Line 134">
              <a:extLst>
                <a:ext uri="{FF2B5EF4-FFF2-40B4-BE49-F238E27FC236}">
                  <a16:creationId xmlns:a16="http://schemas.microsoft.com/office/drawing/2014/main" id="{CAD79659-4AA7-BF43-AA32-59993085B2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0035" y="3813748"/>
              <a:ext cx="257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Line 135">
              <a:extLst>
                <a:ext uri="{FF2B5EF4-FFF2-40B4-BE49-F238E27FC236}">
                  <a16:creationId xmlns:a16="http://schemas.microsoft.com/office/drawing/2014/main" id="{F7F9DB5C-1752-3341-B2E8-C273BF7864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5685" y="3801048"/>
              <a:ext cx="241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Line 172">
              <a:extLst>
                <a:ext uri="{FF2B5EF4-FFF2-40B4-BE49-F238E27FC236}">
                  <a16:creationId xmlns:a16="http://schemas.microsoft.com/office/drawing/2014/main" id="{FFC4002F-4477-624F-8ED5-E93EA6CC05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10797" y="3797873"/>
              <a:ext cx="2428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Text Box 580">
              <a:extLst>
                <a:ext uri="{FF2B5EF4-FFF2-40B4-BE49-F238E27FC236}">
                  <a16:creationId xmlns:a16="http://schemas.microsoft.com/office/drawing/2014/main" id="{ACBE8DF7-D16E-E14B-90B6-558C55C0DD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7585" y="3191448"/>
              <a:ext cx="552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ISP</a:t>
              </a: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4F16207F-582A-1640-9758-D1D4AB63C1AD}"/>
                </a:ext>
              </a:extLst>
            </p:cNvPr>
            <p:cNvGrpSpPr/>
            <p:nvPr/>
          </p:nvGrpSpPr>
          <p:grpSpPr>
            <a:xfrm>
              <a:off x="6972551" y="3193191"/>
              <a:ext cx="576221" cy="330754"/>
              <a:chOff x="7493876" y="2774731"/>
              <a:chExt cx="1481958" cy="894622"/>
            </a:xfrm>
          </p:grpSpPr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8CB87AD0-1F5F-CC48-8F7E-433D23860E6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529692B-F269-C243-BA24-E4BF8FDA899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351E7744-7123-6D4B-85E6-B3A507AE763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id="{D1029CA6-C2F3-FF45-91EF-15AF0F20C04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 195">
                  <a:extLst>
                    <a:ext uri="{FF2B5EF4-FFF2-40B4-BE49-F238E27FC236}">
                      <a16:creationId xmlns:a16="http://schemas.microsoft.com/office/drawing/2014/main" id="{51839164-1EE5-804A-8D25-CC2C5B88859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Freeform 196">
                  <a:extLst>
                    <a:ext uri="{FF2B5EF4-FFF2-40B4-BE49-F238E27FC236}">
                      <a16:creationId xmlns:a16="http://schemas.microsoft.com/office/drawing/2014/main" id="{FF2ADE02-E4B7-1F42-A6D9-9E518AE7455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Freeform 197">
                  <a:extLst>
                    <a:ext uri="{FF2B5EF4-FFF2-40B4-BE49-F238E27FC236}">
                      <a16:creationId xmlns:a16="http://schemas.microsoft.com/office/drawing/2014/main" id="{6B699C31-703A-E049-8445-0251EF0EC7E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12657C9-2B1C-464C-B664-009C9B87C46E}"/>
                </a:ext>
              </a:extLst>
            </p:cNvPr>
            <p:cNvGrpSpPr/>
            <p:nvPr/>
          </p:nvGrpSpPr>
          <p:grpSpPr>
            <a:xfrm>
              <a:off x="6955883" y="3598924"/>
              <a:ext cx="576221" cy="330754"/>
              <a:chOff x="7493876" y="2774731"/>
              <a:chExt cx="1481958" cy="894622"/>
            </a:xfrm>
          </p:grpSpPr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5B05C36-2E4E-394B-9F08-B52E1B9FCEC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81F630B3-D1BF-5942-81D4-51DE1AA6E5A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EEB78467-07B5-234D-87F6-94C3F198E0D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8" name="Freeform 187">
                  <a:extLst>
                    <a:ext uri="{FF2B5EF4-FFF2-40B4-BE49-F238E27FC236}">
                      <a16:creationId xmlns:a16="http://schemas.microsoft.com/office/drawing/2014/main" id="{9D366415-ABBC-F44B-9A8C-EF997C48DA7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Freeform 188">
                  <a:extLst>
                    <a:ext uri="{FF2B5EF4-FFF2-40B4-BE49-F238E27FC236}">
                      <a16:creationId xmlns:a16="http://schemas.microsoft.com/office/drawing/2014/main" id="{F661368A-D1A5-BD4D-8014-E42D38154A2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189">
                  <a:extLst>
                    <a:ext uri="{FF2B5EF4-FFF2-40B4-BE49-F238E27FC236}">
                      <a16:creationId xmlns:a16="http://schemas.microsoft.com/office/drawing/2014/main" id="{88992003-9DD6-FB4A-A6B8-C981B5A1B08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190">
                  <a:extLst>
                    <a:ext uri="{FF2B5EF4-FFF2-40B4-BE49-F238E27FC236}">
                      <a16:creationId xmlns:a16="http://schemas.microsoft.com/office/drawing/2014/main" id="{D51EB078-6D1B-A34F-BC6D-1132156447F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BCDF68D-C756-C842-A015-6B56DEF238B7}"/>
                </a:ext>
              </a:extLst>
            </p:cNvPr>
            <p:cNvGrpSpPr/>
            <p:nvPr/>
          </p:nvGrpSpPr>
          <p:grpSpPr>
            <a:xfrm>
              <a:off x="7720114" y="3593282"/>
              <a:ext cx="576221" cy="330754"/>
              <a:chOff x="7493876" y="2774731"/>
              <a:chExt cx="1481958" cy="894622"/>
            </a:xfrm>
          </p:grpSpPr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50934850-2B02-CD47-ABA0-24759729C11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35B062D7-BF74-C14E-B1E8-702BA91D5CA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E0C6A5ED-08F2-4749-9658-C573A2633D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1" name="Freeform 180">
                  <a:extLst>
                    <a:ext uri="{FF2B5EF4-FFF2-40B4-BE49-F238E27FC236}">
                      <a16:creationId xmlns:a16="http://schemas.microsoft.com/office/drawing/2014/main" id="{59DBE865-2695-8A45-82F3-DEE52966AF3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Freeform 181">
                  <a:extLst>
                    <a:ext uri="{FF2B5EF4-FFF2-40B4-BE49-F238E27FC236}">
                      <a16:creationId xmlns:a16="http://schemas.microsoft.com/office/drawing/2014/main" id="{E3EEAA19-E572-7347-A807-3E19B649573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 182">
                  <a:extLst>
                    <a:ext uri="{FF2B5EF4-FFF2-40B4-BE49-F238E27FC236}">
                      <a16:creationId xmlns:a16="http://schemas.microsoft.com/office/drawing/2014/main" id="{A5912A8E-8AC5-0A40-B58C-7A1236AB745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84AC52AA-A89D-A548-9B8A-36C520B687A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51DCC0B-CF83-FE4A-B66E-827D2B24DBF9}"/>
                </a:ext>
              </a:extLst>
            </p:cNvPr>
            <p:cNvGrpSpPr/>
            <p:nvPr/>
          </p:nvGrpSpPr>
          <p:grpSpPr>
            <a:xfrm>
              <a:off x="7618622" y="3082478"/>
              <a:ext cx="576221" cy="330754"/>
              <a:chOff x="7493876" y="2774731"/>
              <a:chExt cx="1481958" cy="894622"/>
            </a:xfrm>
          </p:grpSpPr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00331BBA-EC67-F64D-BF3C-96A5FBF3D89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63117E0-75B3-714A-8A78-456DB99C211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2E22C89F-90E0-564A-B49C-2943AA77A86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74" name="Freeform 173">
                  <a:extLst>
                    <a:ext uri="{FF2B5EF4-FFF2-40B4-BE49-F238E27FC236}">
                      <a16:creationId xmlns:a16="http://schemas.microsoft.com/office/drawing/2014/main" id="{79344540-AE9B-F845-B49C-C25ABD4D096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 174">
                  <a:extLst>
                    <a:ext uri="{FF2B5EF4-FFF2-40B4-BE49-F238E27FC236}">
                      <a16:creationId xmlns:a16="http://schemas.microsoft.com/office/drawing/2014/main" id="{46CF243F-7407-9A46-B12E-221427A59A7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 175">
                  <a:extLst>
                    <a:ext uri="{FF2B5EF4-FFF2-40B4-BE49-F238E27FC236}">
                      <a16:creationId xmlns:a16="http://schemas.microsoft.com/office/drawing/2014/main" id="{1A40EBD6-E642-D14B-AA50-184636F20A0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 176">
                  <a:extLst>
                    <a:ext uri="{FF2B5EF4-FFF2-40B4-BE49-F238E27FC236}">
                      <a16:creationId xmlns:a16="http://schemas.microsoft.com/office/drawing/2014/main" id="{ED79DD0B-A70A-4649-9BE9-2ACD3F88BC0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73146"/>
            <a:ext cx="11430000" cy="894622"/>
          </a:xfrm>
        </p:spPr>
        <p:txBody>
          <a:bodyPr>
            <a:normAutofit/>
          </a:bodyPr>
          <a:lstStyle/>
          <a:p>
            <a:r>
              <a:rPr lang="en-US" altLang="en-US" sz="4800" b="0" dirty="0">
                <a:ea typeface="ＭＳ Ｐゴシック" panose="020B0600070205080204" pitchFamily="34" charset="-128"/>
              </a:rPr>
              <a:t>Access networks: digital subscriber line (DSL)</a:t>
            </a:r>
            <a:endParaRPr lang="en-US" sz="4800" b="0" dirty="0"/>
          </a:p>
        </p:txBody>
      </p:sp>
      <p:sp>
        <p:nvSpPr>
          <p:cNvPr id="95" name="Freeform 3">
            <a:extLst>
              <a:ext uri="{FF2B5EF4-FFF2-40B4-BE49-F238E27FC236}">
                <a16:creationId xmlns:a16="http://schemas.microsoft.com/office/drawing/2014/main" id="{2CC01EB9-754B-CE41-8582-3B2E9CE9F114}"/>
              </a:ext>
            </a:extLst>
          </p:cNvPr>
          <p:cNvSpPr>
            <a:spLocks/>
          </p:cNvSpPr>
          <p:nvPr/>
        </p:nvSpPr>
        <p:spPr bwMode="auto">
          <a:xfrm>
            <a:off x="5902873" y="1444625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Oval 9">
            <a:extLst>
              <a:ext uri="{FF2B5EF4-FFF2-40B4-BE49-F238E27FC236}">
                <a16:creationId xmlns:a16="http://schemas.microsoft.com/office/drawing/2014/main" id="{B627A3EE-6F93-284A-83BB-FE4EAD9D5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2998" y="2151063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7" name="Oval 12">
            <a:extLst>
              <a:ext uri="{FF2B5EF4-FFF2-40B4-BE49-F238E27FC236}">
                <a16:creationId xmlns:a16="http://schemas.microsoft.com/office/drawing/2014/main" id="{C57B5EF8-F77C-1B42-AB82-725292966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3998" y="1779588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" name="Line 15">
            <a:extLst>
              <a:ext uri="{FF2B5EF4-FFF2-40B4-BE49-F238E27FC236}">
                <a16:creationId xmlns:a16="http://schemas.microsoft.com/office/drawing/2014/main" id="{61C37BF6-4477-1B43-8E1D-3D1B221EC6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0311" y="192087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Line 16">
            <a:extLst>
              <a:ext uri="{FF2B5EF4-FFF2-40B4-BE49-F238E27FC236}">
                <a16:creationId xmlns:a16="http://schemas.microsoft.com/office/drawing/2014/main" id="{8B677416-ACBA-BE49-99D1-9E00AF65AB4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4011" y="189706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 44">
            <a:extLst>
              <a:ext uri="{FF2B5EF4-FFF2-40B4-BE49-F238E27FC236}">
                <a16:creationId xmlns:a16="http://schemas.microsoft.com/office/drawing/2014/main" id="{8C3CA799-9994-7B4C-A236-0CBDAF9C4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273" y="1900238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" name="Text Box 45">
            <a:extLst>
              <a:ext uri="{FF2B5EF4-FFF2-40B4-BE49-F238E27FC236}">
                <a16:creationId xmlns:a16="http://schemas.microsoft.com/office/drawing/2014/main" id="{ABC0609F-F95A-6A4D-ACAE-3A0EAA895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761" y="1419225"/>
            <a:ext cx="19256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central office</a:t>
            </a:r>
          </a:p>
        </p:txBody>
      </p:sp>
      <p:sp>
        <p:nvSpPr>
          <p:cNvPr id="102" name="Line 14">
            <a:extLst>
              <a:ext uri="{FF2B5EF4-FFF2-40B4-BE49-F238E27FC236}">
                <a16:creationId xmlns:a16="http://schemas.microsoft.com/office/drawing/2014/main" id="{C86E3CF4-AAAA-074D-BAA4-B02F477DCD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8386" y="230663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ext Box 17">
            <a:extLst>
              <a:ext uri="{FF2B5EF4-FFF2-40B4-BE49-F238E27FC236}">
                <a16:creationId xmlns:a16="http://schemas.microsoft.com/office/drawing/2014/main" id="{840DC24E-DBCB-E94C-8975-B46FBD3E0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9586" y="1473200"/>
            <a:ext cx="107473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telephone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grpSp>
        <p:nvGrpSpPr>
          <p:cNvPr id="104" name="Group 108">
            <a:extLst>
              <a:ext uri="{FF2B5EF4-FFF2-40B4-BE49-F238E27FC236}">
                <a16:creationId xmlns:a16="http://schemas.microsoft.com/office/drawing/2014/main" id="{218A2C9E-40B0-5943-B5FF-D927729FA1FA}"/>
              </a:ext>
            </a:extLst>
          </p:cNvPr>
          <p:cNvGrpSpPr>
            <a:grpSpLocks/>
          </p:cNvGrpSpPr>
          <p:nvPr/>
        </p:nvGrpSpPr>
        <p:grpSpPr bwMode="auto">
          <a:xfrm>
            <a:off x="6239423" y="2017713"/>
            <a:ext cx="368300" cy="519112"/>
            <a:chOff x="1852" y="2562"/>
            <a:chExt cx="355" cy="471"/>
          </a:xfrm>
        </p:grpSpPr>
        <p:sp>
          <p:nvSpPr>
            <p:cNvPr id="105" name="Freeform 109">
              <a:extLst>
                <a:ext uri="{FF2B5EF4-FFF2-40B4-BE49-F238E27FC236}">
                  <a16:creationId xmlns:a16="http://schemas.microsoft.com/office/drawing/2014/main" id="{45B8912E-0D7C-E043-A9BD-224FD05B1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10">
              <a:extLst>
                <a:ext uri="{FF2B5EF4-FFF2-40B4-BE49-F238E27FC236}">
                  <a16:creationId xmlns:a16="http://schemas.microsoft.com/office/drawing/2014/main" id="{C648ABA8-AD4C-7045-B95D-4AFA6789E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Line 111">
              <a:extLst>
                <a:ext uri="{FF2B5EF4-FFF2-40B4-BE49-F238E27FC236}">
                  <a16:creationId xmlns:a16="http://schemas.microsoft.com/office/drawing/2014/main" id="{880C7F42-24AB-BE42-A8D4-BCF7622D4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Line 112">
              <a:extLst>
                <a:ext uri="{FF2B5EF4-FFF2-40B4-BE49-F238E27FC236}">
                  <a16:creationId xmlns:a16="http://schemas.microsoft.com/office/drawing/2014/main" id="{CB4756AB-EF1F-9E4A-8E5F-FC03EF7B68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13">
              <a:extLst>
                <a:ext uri="{FF2B5EF4-FFF2-40B4-BE49-F238E27FC236}">
                  <a16:creationId xmlns:a16="http://schemas.microsoft.com/office/drawing/2014/main" id="{F4FDFC8D-7497-0B4E-BB98-EC6A2F919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114">
              <a:extLst>
                <a:ext uri="{FF2B5EF4-FFF2-40B4-BE49-F238E27FC236}">
                  <a16:creationId xmlns:a16="http://schemas.microsoft.com/office/drawing/2014/main" id="{59F7FFFC-6804-A54D-A576-FA1FEBB9A1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1" name="Text Box 115">
            <a:extLst>
              <a:ext uri="{FF2B5EF4-FFF2-40B4-BE49-F238E27FC236}">
                <a16:creationId xmlns:a16="http://schemas.microsoft.com/office/drawing/2014/main" id="{C49B2571-785F-8141-BD4A-B30372BAB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8748" y="2562225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DSLAM</a:t>
            </a:r>
          </a:p>
        </p:txBody>
      </p:sp>
      <p:grpSp>
        <p:nvGrpSpPr>
          <p:cNvPr id="112" name="Group 118">
            <a:extLst>
              <a:ext uri="{FF2B5EF4-FFF2-40B4-BE49-F238E27FC236}">
                <a16:creationId xmlns:a16="http://schemas.microsoft.com/office/drawing/2014/main" id="{C9BAF3DB-0084-0642-AE8F-E48499FC4E61}"/>
              </a:ext>
            </a:extLst>
          </p:cNvPr>
          <p:cNvGrpSpPr>
            <a:grpSpLocks/>
          </p:cNvGrpSpPr>
          <p:nvPr/>
        </p:nvGrpSpPr>
        <p:grpSpPr bwMode="auto">
          <a:xfrm>
            <a:off x="4980536" y="1304925"/>
            <a:ext cx="796925" cy="658813"/>
            <a:chOff x="1671" y="1861"/>
            <a:chExt cx="502" cy="415"/>
          </a:xfrm>
        </p:grpSpPr>
        <p:sp>
          <p:nvSpPr>
            <p:cNvPr id="113" name="Rectangle 116">
              <a:extLst>
                <a:ext uri="{FF2B5EF4-FFF2-40B4-BE49-F238E27FC236}">
                  <a16:creationId xmlns:a16="http://schemas.microsoft.com/office/drawing/2014/main" id="{BF2CCE2C-7318-3F45-89ED-AC0CE601E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AutoShape 117">
              <a:extLst>
                <a:ext uri="{FF2B5EF4-FFF2-40B4-BE49-F238E27FC236}">
                  <a16:creationId xmlns:a16="http://schemas.microsoft.com/office/drawing/2014/main" id="{7F3ACC6C-EF23-B844-A225-435E1C02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15" name="Freeform 119">
            <a:extLst>
              <a:ext uri="{FF2B5EF4-FFF2-40B4-BE49-F238E27FC236}">
                <a16:creationId xmlns:a16="http://schemas.microsoft.com/office/drawing/2014/main" id="{AE2A4503-59F8-EE45-A067-8713395B9C4D}"/>
              </a:ext>
            </a:extLst>
          </p:cNvPr>
          <p:cNvSpPr>
            <a:spLocks/>
          </p:cNvSpPr>
          <p:nvPr/>
        </p:nvSpPr>
        <p:spPr bwMode="auto">
          <a:xfrm>
            <a:off x="5583786" y="189388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Line 120">
            <a:extLst>
              <a:ext uri="{FF2B5EF4-FFF2-40B4-BE49-F238E27FC236}">
                <a16:creationId xmlns:a16="http://schemas.microsoft.com/office/drawing/2014/main" id="{D69F4117-7839-1943-A5FE-926B01D84B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2486" y="225901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Freeform 123">
            <a:extLst>
              <a:ext uri="{FF2B5EF4-FFF2-40B4-BE49-F238E27FC236}">
                <a16:creationId xmlns:a16="http://schemas.microsoft.com/office/drawing/2014/main" id="{71A3F73C-866C-2049-9C1B-445DBD854DB4}"/>
              </a:ext>
            </a:extLst>
          </p:cNvPr>
          <p:cNvSpPr>
            <a:spLocks/>
          </p:cNvSpPr>
          <p:nvPr/>
        </p:nvSpPr>
        <p:spPr bwMode="auto">
          <a:xfrm>
            <a:off x="6612486" y="232727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8" name="Group 135">
            <a:extLst>
              <a:ext uri="{FF2B5EF4-FFF2-40B4-BE49-F238E27FC236}">
                <a16:creationId xmlns:a16="http://schemas.microsoft.com/office/drawing/2014/main" id="{7DC11D2E-7EFC-264E-9DA3-A2DC76738630}"/>
              </a:ext>
            </a:extLst>
          </p:cNvPr>
          <p:cNvGrpSpPr>
            <a:grpSpLocks/>
          </p:cNvGrpSpPr>
          <p:nvPr/>
        </p:nvGrpSpPr>
        <p:grpSpPr bwMode="auto">
          <a:xfrm>
            <a:off x="2375448" y="2384425"/>
            <a:ext cx="3117850" cy="1611313"/>
            <a:chOff x="490" y="1538"/>
            <a:chExt cx="1964" cy="1015"/>
          </a:xfrm>
        </p:grpSpPr>
        <p:sp>
          <p:nvSpPr>
            <p:cNvPr id="119" name="Text Box 124">
              <a:extLst>
                <a:ext uri="{FF2B5EF4-FFF2-40B4-BE49-F238E27FC236}">
                  <a16:creationId xmlns:a16="http://schemas.microsoft.com/office/drawing/2014/main" id="{F820F6C6-093F-9C4E-AB3B-6C47EF093F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" y="2102"/>
              <a:ext cx="1809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voice, data transmitted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at different frequencies over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dedicated </a:t>
              </a:r>
              <a:r>
                <a:rPr kumimoji="0" lang="en-US" alt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line to central office</a:t>
              </a:r>
            </a:p>
          </p:txBody>
        </p:sp>
        <p:sp>
          <p:nvSpPr>
            <p:cNvPr id="120" name="Line 125">
              <a:extLst>
                <a:ext uri="{FF2B5EF4-FFF2-40B4-BE49-F238E27FC236}">
                  <a16:creationId xmlns:a16="http://schemas.microsoft.com/office/drawing/2014/main" id="{B265F954-771D-354D-8226-0A3C1F05D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1" name="Rectangle 52">
            <a:extLst>
              <a:ext uri="{FF2B5EF4-FFF2-40B4-BE49-F238E27FC236}">
                <a16:creationId xmlns:a16="http://schemas.microsoft.com/office/drawing/2014/main" id="{2727FB33-7506-E74E-B6C6-D1B4CA8AE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672" y="4004660"/>
            <a:ext cx="10515599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38188" indent="-2809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77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Pct val="85000"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  <a:p>
            <a:pPr marL="738188" marR="0" lvl="1" indent="-219075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use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existing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telephone line to central office DSLAM</a:t>
            </a:r>
          </a:p>
          <a:p>
            <a:pPr marL="1147763" marR="0" lvl="2" indent="-233363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data over DSL phone line goes to Internet</a:t>
            </a:r>
          </a:p>
          <a:p>
            <a:pPr marL="1147763" marR="0" lvl="2" indent="-233363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voice over DSL phone line goes to telephone net</a:t>
            </a:r>
          </a:p>
          <a:p>
            <a:pPr marL="738188" marR="0" lvl="1" indent="-219075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24-52 Mbps dedicated downstream transmission rate </a:t>
            </a:r>
          </a:p>
          <a:p>
            <a:pPr marL="738188" marR="0" lvl="1" indent="-219075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3.5-16 Mbps dedicated upstream transmission rate</a:t>
            </a:r>
          </a:p>
        </p:txBody>
      </p:sp>
      <p:sp>
        <p:nvSpPr>
          <p:cNvPr id="122" name="Rectangle 90">
            <a:extLst>
              <a:ext uri="{FF2B5EF4-FFF2-40B4-BE49-F238E27FC236}">
                <a16:creationId xmlns:a16="http://schemas.microsoft.com/office/drawing/2014/main" id="{2B92D0F8-9673-174E-ABDD-490B4CD83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823" y="175736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3" name="Line 7">
            <a:extLst>
              <a:ext uri="{FF2B5EF4-FFF2-40B4-BE49-F238E27FC236}">
                <a16:creationId xmlns:a16="http://schemas.microsoft.com/office/drawing/2014/main" id="{C21251FC-E166-AC42-B133-BE3F95DBDF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1598" y="230822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Text Box 39">
            <a:extLst>
              <a:ext uri="{FF2B5EF4-FFF2-40B4-BE49-F238E27FC236}">
                <a16:creationId xmlns:a16="http://schemas.microsoft.com/office/drawing/2014/main" id="{D8496936-8AB9-684C-9A18-7A7544551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3536" y="2414588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DSL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modem</a:t>
            </a:r>
          </a:p>
        </p:txBody>
      </p:sp>
      <p:sp>
        <p:nvSpPr>
          <p:cNvPr id="125" name="Text Box 41">
            <a:extLst>
              <a:ext uri="{FF2B5EF4-FFF2-40B4-BE49-F238E27FC236}">
                <a16:creationId xmlns:a16="http://schemas.microsoft.com/office/drawing/2014/main" id="{EADDD86B-745F-024B-9185-ADF0A4057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1398" y="2438400"/>
            <a:ext cx="7064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splitter</a:t>
            </a:r>
          </a:p>
        </p:txBody>
      </p:sp>
      <p:grpSp>
        <p:nvGrpSpPr>
          <p:cNvPr id="126" name="Group 94">
            <a:extLst>
              <a:ext uri="{FF2B5EF4-FFF2-40B4-BE49-F238E27FC236}">
                <a16:creationId xmlns:a16="http://schemas.microsoft.com/office/drawing/2014/main" id="{B8E4BADE-83DB-6E48-8758-3C586A60214D}"/>
              </a:ext>
            </a:extLst>
          </p:cNvPr>
          <p:cNvGrpSpPr>
            <a:grpSpLocks/>
          </p:cNvGrpSpPr>
          <p:nvPr/>
        </p:nvGrpSpPr>
        <p:grpSpPr bwMode="auto">
          <a:xfrm>
            <a:off x="3677198" y="2195513"/>
            <a:ext cx="614363" cy="220662"/>
            <a:chOff x="322" y="890"/>
            <a:chExt cx="872" cy="339"/>
          </a:xfrm>
        </p:grpSpPr>
        <p:sp>
          <p:nvSpPr>
            <p:cNvPr id="127" name="Rectangle 95">
              <a:extLst>
                <a:ext uri="{FF2B5EF4-FFF2-40B4-BE49-F238E27FC236}">
                  <a16:creationId xmlns:a16="http://schemas.microsoft.com/office/drawing/2014/main" id="{EF4650A9-E136-A746-BBB1-8E2CB021F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8" name="Rectangle 96">
              <a:extLst>
                <a:ext uri="{FF2B5EF4-FFF2-40B4-BE49-F238E27FC236}">
                  <a16:creationId xmlns:a16="http://schemas.microsoft.com/office/drawing/2014/main" id="{D0CF841A-8554-624D-86A1-1E42B847F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9" name="Rectangle 97">
              <a:extLst>
                <a:ext uri="{FF2B5EF4-FFF2-40B4-BE49-F238E27FC236}">
                  <a16:creationId xmlns:a16="http://schemas.microsoft.com/office/drawing/2014/main" id="{3FD8358D-90D2-0B45-973D-DDA1E5D95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Rectangle 98">
              <a:extLst>
                <a:ext uri="{FF2B5EF4-FFF2-40B4-BE49-F238E27FC236}">
                  <a16:creationId xmlns:a16="http://schemas.microsoft.com/office/drawing/2014/main" id="{22A39A62-0617-DE41-B483-0B36601B1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Rectangle 99">
              <a:extLst>
                <a:ext uri="{FF2B5EF4-FFF2-40B4-BE49-F238E27FC236}">
                  <a16:creationId xmlns:a16="http://schemas.microsoft.com/office/drawing/2014/main" id="{70CBDBDE-EA6B-AD4F-9BBC-19A5D1E28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AutoShape 100">
              <a:extLst>
                <a:ext uri="{FF2B5EF4-FFF2-40B4-BE49-F238E27FC236}">
                  <a16:creationId xmlns:a16="http://schemas.microsoft.com/office/drawing/2014/main" id="{9E5FC757-6FA6-7344-948E-99FB53AF99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3" name="AutoShape 102">
            <a:extLst>
              <a:ext uri="{FF2B5EF4-FFF2-40B4-BE49-F238E27FC236}">
                <a16:creationId xmlns:a16="http://schemas.microsoft.com/office/drawing/2014/main" id="{CC195EEC-FB36-F24B-A858-23772E742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248" y="1346200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4" name="Rectangle 103">
            <a:extLst>
              <a:ext uri="{FF2B5EF4-FFF2-40B4-BE49-F238E27FC236}">
                <a16:creationId xmlns:a16="http://schemas.microsoft.com/office/drawing/2014/main" id="{E92D772C-9AFC-9349-9025-8376CFF02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1273" y="224631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5" name="Freeform 104">
            <a:extLst>
              <a:ext uri="{FF2B5EF4-FFF2-40B4-BE49-F238E27FC236}">
                <a16:creationId xmlns:a16="http://schemas.microsoft.com/office/drawing/2014/main" id="{31C23065-7938-0F48-81C0-C7E9438F805C}"/>
              </a:ext>
            </a:extLst>
          </p:cNvPr>
          <p:cNvSpPr>
            <a:spLocks/>
          </p:cNvSpPr>
          <p:nvPr/>
        </p:nvSpPr>
        <p:spPr bwMode="auto">
          <a:xfrm>
            <a:off x="4007398" y="1801813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6" name="Object 3">
            <a:extLst>
              <a:ext uri="{FF2B5EF4-FFF2-40B4-BE49-F238E27FC236}">
                <a16:creationId xmlns:a16="http://schemas.microsoft.com/office/drawing/2014/main" id="{5697AB3B-F080-8640-9CE2-419B33C50C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67673" y="1598613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9131300" imgH="6438900" progId="MS_ClipArt_Gallery.2">
                  <p:embed/>
                </p:oleObj>
              </mc:Choice>
              <mc:Fallback>
                <p:oleObj name="Clip" r:id="rId3" imgW="9131300" imgH="6438900" progId="MS_ClipArt_Gallery.2">
                  <p:embed/>
                  <p:pic>
                    <p:nvPicPr>
                      <p:cNvPr id="136" name="Object 3">
                        <a:extLst>
                          <a:ext uri="{FF2B5EF4-FFF2-40B4-BE49-F238E27FC236}">
                            <a16:creationId xmlns:a16="http://schemas.microsoft.com/office/drawing/2014/main" id="{5697AB3B-F080-8640-9CE2-419B33C50C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673" y="1598613"/>
                        <a:ext cx="4905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" name="Line 130">
            <a:extLst>
              <a:ext uri="{FF2B5EF4-FFF2-40B4-BE49-F238E27FC236}">
                <a16:creationId xmlns:a16="http://schemas.microsoft.com/office/drawing/2014/main" id="{EB0812CC-AFEC-F147-B616-6659B4656A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94736" y="230822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AutoShape 131">
            <a:extLst>
              <a:ext uri="{FF2B5EF4-FFF2-40B4-BE49-F238E27FC236}">
                <a16:creationId xmlns:a16="http://schemas.microsoft.com/office/drawing/2014/main" id="{4A782F57-90A1-0546-906A-779DD4684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573" y="1646238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39" name="Group 136">
            <a:extLst>
              <a:ext uri="{FF2B5EF4-FFF2-40B4-BE49-F238E27FC236}">
                <a16:creationId xmlns:a16="http://schemas.microsoft.com/office/drawing/2014/main" id="{C3294CA0-A83A-DA46-8A62-EBF0F7BF323E}"/>
              </a:ext>
            </a:extLst>
          </p:cNvPr>
          <p:cNvGrpSpPr>
            <a:grpSpLocks/>
          </p:cNvGrpSpPr>
          <p:nvPr/>
        </p:nvGrpSpPr>
        <p:grpSpPr bwMode="auto">
          <a:xfrm>
            <a:off x="5275811" y="2809875"/>
            <a:ext cx="1323975" cy="1174750"/>
            <a:chOff x="2317" y="1806"/>
            <a:chExt cx="834" cy="740"/>
          </a:xfrm>
        </p:grpSpPr>
        <p:sp>
          <p:nvSpPr>
            <p:cNvPr id="140" name="Line 132">
              <a:extLst>
                <a:ext uri="{FF2B5EF4-FFF2-40B4-BE49-F238E27FC236}">
                  <a16:creationId xmlns:a16="http://schemas.microsoft.com/office/drawing/2014/main" id="{7ACA0D7A-9A8B-164D-8196-0D58A33B10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Text Box 133">
              <a:extLst>
                <a:ext uri="{FF2B5EF4-FFF2-40B4-BE49-F238E27FC236}">
                  <a16:creationId xmlns:a16="http://schemas.microsoft.com/office/drawing/2014/main" id="{217BB671-44AF-9E41-AB6C-D8AD58156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" y="2226"/>
              <a:ext cx="83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DSL access 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multiplexer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AAF6165-084E-AD4E-9369-2E1C7C7F794B}"/>
              </a:ext>
            </a:extLst>
          </p:cNvPr>
          <p:cNvGrpSpPr>
            <a:grpSpLocks/>
          </p:cNvGrpSpPr>
          <p:nvPr/>
        </p:nvGrpSpPr>
        <p:grpSpPr bwMode="auto">
          <a:xfrm>
            <a:off x="2740573" y="1985963"/>
            <a:ext cx="642938" cy="644525"/>
            <a:chOff x="-44" y="1473"/>
            <a:chExt cx="981" cy="1105"/>
          </a:xfrm>
        </p:grpSpPr>
        <p:pic>
          <p:nvPicPr>
            <p:cNvPr id="143" name="Picture 142" descr="desktop_computer_stylized_medium">
              <a:extLst>
                <a:ext uri="{FF2B5EF4-FFF2-40B4-BE49-F238E27FC236}">
                  <a16:creationId xmlns:a16="http://schemas.microsoft.com/office/drawing/2014/main" id="{AB8FFE91-63AE-D84F-86AA-964095AB9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F37A1DB2-D794-F84F-AC85-6EB60FF36C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11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Access networks: home networks</a:t>
            </a:r>
            <a:endParaRPr lang="en-US" sz="5400" b="0" dirty="0"/>
          </a:p>
        </p:txBody>
      </p:sp>
      <p:sp>
        <p:nvSpPr>
          <p:cNvPr id="146" name="AutoShape 99">
            <a:extLst>
              <a:ext uri="{FF2B5EF4-FFF2-40B4-BE49-F238E27FC236}">
                <a16:creationId xmlns:a16="http://schemas.microsoft.com/office/drawing/2014/main" id="{4A160FD5-4C4D-7544-A021-EFE195A31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4905" y="154006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7" name="Text Box 26">
            <a:extLst>
              <a:ext uri="{FF2B5EF4-FFF2-40B4-BE49-F238E27FC236}">
                <a16:creationId xmlns:a16="http://schemas.microsoft.com/office/drawing/2014/main" id="{D0274863-BB77-C24E-B396-56EED77DE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2942" y="3493569"/>
            <a:ext cx="2897188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to/from headend or central office</a:t>
            </a:r>
          </a:p>
        </p:txBody>
      </p:sp>
      <p:sp>
        <p:nvSpPr>
          <p:cNvPr id="148" name="Rectangle 87">
            <a:extLst>
              <a:ext uri="{FF2B5EF4-FFF2-40B4-BE49-F238E27FC236}">
                <a16:creationId xmlns:a16="http://schemas.microsoft.com/office/drawing/2014/main" id="{7D6B5C84-08A7-C741-8874-5BEAB1BC7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880" y="229412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49" name="Group 105">
            <a:extLst>
              <a:ext uri="{FF2B5EF4-FFF2-40B4-BE49-F238E27FC236}">
                <a16:creationId xmlns:a16="http://schemas.microsoft.com/office/drawing/2014/main" id="{B63ECFC0-CE11-5245-ADFB-E70CAF22F69D}"/>
              </a:ext>
            </a:extLst>
          </p:cNvPr>
          <p:cNvGrpSpPr>
            <a:grpSpLocks/>
          </p:cNvGrpSpPr>
          <p:nvPr/>
        </p:nvGrpSpPr>
        <p:grpSpPr bwMode="auto">
          <a:xfrm>
            <a:off x="6158680" y="3633978"/>
            <a:ext cx="3000375" cy="361950"/>
            <a:chOff x="2434" y="2109"/>
            <a:chExt cx="1890" cy="228"/>
          </a:xfrm>
        </p:grpSpPr>
        <p:grpSp>
          <p:nvGrpSpPr>
            <p:cNvPr id="150" name="Group 91">
              <a:extLst>
                <a:ext uri="{FF2B5EF4-FFF2-40B4-BE49-F238E27FC236}">
                  <a16:creationId xmlns:a16="http://schemas.microsoft.com/office/drawing/2014/main" id="{F907AE85-CF02-154A-8A53-7BFE20B382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153" name="Rectangle 92">
                <a:extLst>
                  <a:ext uri="{FF2B5EF4-FFF2-40B4-BE49-F238E27FC236}">
                    <a16:creationId xmlns:a16="http://schemas.microsoft.com/office/drawing/2014/main" id="{DC808D90-CA5B-CC4E-9F59-8446FCBD4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4" name="Rectangle 93">
                <a:extLst>
                  <a:ext uri="{FF2B5EF4-FFF2-40B4-BE49-F238E27FC236}">
                    <a16:creationId xmlns:a16="http://schemas.microsoft.com/office/drawing/2014/main" id="{1B2C7640-D539-9344-A812-A544BBE81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5" name="Rectangle 94">
                <a:extLst>
                  <a:ext uri="{FF2B5EF4-FFF2-40B4-BE49-F238E27FC236}">
                    <a16:creationId xmlns:a16="http://schemas.microsoft.com/office/drawing/2014/main" id="{575359A2-2620-6041-9836-24D2493EA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6" name="Rectangle 95">
                <a:extLst>
                  <a:ext uri="{FF2B5EF4-FFF2-40B4-BE49-F238E27FC236}">
                    <a16:creationId xmlns:a16="http://schemas.microsoft.com/office/drawing/2014/main" id="{E5B3B553-893B-584E-8E61-7820A60B1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9" name="Rectangle 96">
                <a:extLst>
                  <a:ext uri="{FF2B5EF4-FFF2-40B4-BE49-F238E27FC236}">
                    <a16:creationId xmlns:a16="http://schemas.microsoft.com/office/drawing/2014/main" id="{828B514D-B09C-D14D-AF7B-ABABEE49B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0" name="AutoShape 97">
                <a:extLst>
                  <a:ext uri="{FF2B5EF4-FFF2-40B4-BE49-F238E27FC236}">
                    <a16:creationId xmlns:a16="http://schemas.microsoft.com/office/drawing/2014/main" id="{421771C9-7AD4-CC4C-B3BA-4D57863F16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Line 102">
              <a:extLst>
                <a:ext uri="{FF2B5EF4-FFF2-40B4-BE49-F238E27FC236}">
                  <a16:creationId xmlns:a16="http://schemas.microsoft.com/office/drawing/2014/main" id="{9BAD5509-6D09-DB44-87DD-29C938B0C8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Line 104">
              <a:extLst>
                <a:ext uri="{FF2B5EF4-FFF2-40B4-BE49-F238E27FC236}">
                  <a16:creationId xmlns:a16="http://schemas.microsoft.com/office/drawing/2014/main" id="{44F38783-51E9-1F46-8255-A525AF6577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0" name="Line 116">
            <a:extLst>
              <a:ext uri="{FF2B5EF4-FFF2-40B4-BE49-F238E27FC236}">
                <a16:creationId xmlns:a16="http://schemas.microsoft.com/office/drawing/2014/main" id="{7856E2F5-6F18-C846-8F52-6729FBB66F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06067" y="3845115"/>
            <a:ext cx="822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1" name="Group 119">
            <a:extLst>
              <a:ext uri="{FF2B5EF4-FFF2-40B4-BE49-F238E27FC236}">
                <a16:creationId xmlns:a16="http://schemas.microsoft.com/office/drawing/2014/main" id="{EC5DA6E3-3363-1B48-B254-2EBFB5498103}"/>
              </a:ext>
            </a:extLst>
          </p:cNvPr>
          <p:cNvGrpSpPr>
            <a:grpSpLocks/>
          </p:cNvGrpSpPr>
          <p:nvPr/>
        </p:nvGrpSpPr>
        <p:grpSpPr bwMode="auto">
          <a:xfrm>
            <a:off x="3685355" y="3265678"/>
            <a:ext cx="1068387" cy="820737"/>
            <a:chOff x="2967" y="478"/>
            <a:chExt cx="788" cy="625"/>
          </a:xfrm>
        </p:grpSpPr>
        <p:pic>
          <p:nvPicPr>
            <p:cNvPr id="212" name="Picture 120" descr="access_point_stylized_small">
              <a:extLst>
                <a:ext uri="{FF2B5EF4-FFF2-40B4-BE49-F238E27FC236}">
                  <a16:creationId xmlns:a16="http://schemas.microsoft.com/office/drawing/2014/main" id="{C61FCE92-D1E3-EE4A-B69C-DF13FA394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" name="Picture 121" descr="antenna_radiation_stylized">
              <a:extLst>
                <a:ext uri="{FF2B5EF4-FFF2-40B4-BE49-F238E27FC236}">
                  <a16:creationId xmlns:a16="http://schemas.microsoft.com/office/drawing/2014/main" id="{5D07953C-19D0-2E42-9860-0BDAE4B7F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4" name="Line 122">
            <a:extLst>
              <a:ext uri="{FF2B5EF4-FFF2-40B4-BE49-F238E27FC236}">
                <a16:creationId xmlns:a16="http://schemas.microsoft.com/office/drawing/2014/main" id="{BE64F84C-B27F-B442-9E28-B4C0179086A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32155" y="3109101"/>
            <a:ext cx="0" cy="468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5" name="Group 138">
            <a:extLst>
              <a:ext uri="{FF2B5EF4-FFF2-40B4-BE49-F238E27FC236}">
                <a16:creationId xmlns:a16="http://schemas.microsoft.com/office/drawing/2014/main" id="{D742C348-83AB-E741-83A9-DF2ED1BEF85B}"/>
              </a:ext>
            </a:extLst>
          </p:cNvPr>
          <p:cNvGrpSpPr>
            <a:grpSpLocks/>
          </p:cNvGrpSpPr>
          <p:nvPr/>
        </p:nvGrpSpPr>
        <p:grpSpPr bwMode="auto">
          <a:xfrm>
            <a:off x="7196905" y="4084827"/>
            <a:ext cx="2527300" cy="1298574"/>
            <a:chOff x="3355" y="2333"/>
            <a:chExt cx="1592" cy="818"/>
          </a:xfrm>
        </p:grpSpPr>
        <p:sp>
          <p:nvSpPr>
            <p:cNvPr id="216" name="Text Box 39">
              <a:extLst>
                <a:ext uri="{FF2B5EF4-FFF2-40B4-BE49-F238E27FC236}">
                  <a16:creationId xmlns:a16="http://schemas.microsoft.com/office/drawing/2014/main" id="{646A742F-504F-3B40-89FE-C4D20BCCDC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cable or DSL modem</a:t>
              </a:r>
            </a:p>
          </p:txBody>
        </p:sp>
        <p:sp>
          <p:nvSpPr>
            <p:cNvPr id="217" name="Line 129">
              <a:extLst>
                <a:ext uri="{FF2B5EF4-FFF2-40B4-BE49-F238E27FC236}">
                  <a16:creationId xmlns:a16="http://schemas.microsoft.com/office/drawing/2014/main" id="{7503FB48-7A18-9847-91A0-679C80B8D2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8" name="Group 139">
            <a:extLst>
              <a:ext uri="{FF2B5EF4-FFF2-40B4-BE49-F238E27FC236}">
                <a16:creationId xmlns:a16="http://schemas.microsoft.com/office/drawing/2014/main" id="{D1281F21-D2B1-9B46-8003-6AB257C40294}"/>
              </a:ext>
            </a:extLst>
          </p:cNvPr>
          <p:cNvGrpSpPr>
            <a:grpSpLocks/>
          </p:cNvGrpSpPr>
          <p:nvPr/>
        </p:nvGrpSpPr>
        <p:grpSpPr bwMode="auto">
          <a:xfrm>
            <a:off x="5931667" y="4076891"/>
            <a:ext cx="2593975" cy="1811338"/>
            <a:chOff x="2558" y="2328"/>
            <a:chExt cx="1634" cy="1141"/>
          </a:xfrm>
        </p:grpSpPr>
        <p:sp>
          <p:nvSpPr>
            <p:cNvPr id="219" name="Text Box 39">
              <a:extLst>
                <a:ext uri="{FF2B5EF4-FFF2-40B4-BE49-F238E27FC236}">
                  <a16:creationId xmlns:a16="http://schemas.microsoft.com/office/drawing/2014/main" id="{F6831A30-ACB5-104B-98AE-925BD43DD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router, firewall, NAT</a:t>
              </a:r>
            </a:p>
          </p:txBody>
        </p:sp>
        <p:sp>
          <p:nvSpPr>
            <p:cNvPr id="220" name="Line 133">
              <a:extLst>
                <a:ext uri="{FF2B5EF4-FFF2-40B4-BE49-F238E27FC236}">
                  <a16:creationId xmlns:a16="http://schemas.microsoft.com/office/drawing/2014/main" id="{DABF8E2E-008F-544C-BCD6-751130DFA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1" name="Group 141">
            <a:extLst>
              <a:ext uri="{FF2B5EF4-FFF2-40B4-BE49-F238E27FC236}">
                <a16:creationId xmlns:a16="http://schemas.microsoft.com/office/drawing/2014/main" id="{49F7E4B1-9167-8448-9366-611119FFC227}"/>
              </a:ext>
            </a:extLst>
          </p:cNvPr>
          <p:cNvGrpSpPr>
            <a:grpSpLocks/>
          </p:cNvGrpSpPr>
          <p:nvPr/>
        </p:nvGrpSpPr>
        <p:grpSpPr bwMode="auto">
          <a:xfrm>
            <a:off x="5476055" y="4957952"/>
            <a:ext cx="2927350" cy="1425205"/>
            <a:chOff x="2062" y="2532"/>
            <a:chExt cx="1844" cy="1239"/>
          </a:xfrm>
        </p:grpSpPr>
        <p:sp>
          <p:nvSpPr>
            <p:cNvPr id="222" name="Line 134">
              <a:extLst>
                <a:ext uri="{FF2B5EF4-FFF2-40B4-BE49-F238E27FC236}">
                  <a16:creationId xmlns:a16="http://schemas.microsoft.com/office/drawing/2014/main" id="{30BA4B16-BA39-F546-81EE-7C093F7618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Text Box 39">
              <a:extLst>
                <a:ext uri="{FF2B5EF4-FFF2-40B4-BE49-F238E27FC236}">
                  <a16:creationId xmlns:a16="http://schemas.microsoft.com/office/drawing/2014/main" id="{A8AAE27C-6F91-8745-B8A0-54C5B6F4E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wired Ethernet (1 Gbps)</a:t>
              </a:r>
            </a:p>
          </p:txBody>
        </p:sp>
      </p:grpSp>
      <p:grpSp>
        <p:nvGrpSpPr>
          <p:cNvPr id="224" name="Group 140">
            <a:extLst>
              <a:ext uri="{FF2B5EF4-FFF2-40B4-BE49-F238E27FC236}">
                <a16:creationId xmlns:a16="http://schemas.microsoft.com/office/drawing/2014/main" id="{712546AE-4EB8-8246-8F62-5C8ACD7A1157}"/>
              </a:ext>
            </a:extLst>
          </p:cNvPr>
          <p:cNvGrpSpPr>
            <a:grpSpLocks/>
          </p:cNvGrpSpPr>
          <p:nvPr/>
        </p:nvGrpSpPr>
        <p:grpSpPr bwMode="auto">
          <a:xfrm>
            <a:off x="1907355" y="4107051"/>
            <a:ext cx="2354262" cy="2103436"/>
            <a:chOff x="23" y="2347"/>
            <a:chExt cx="1483" cy="1325"/>
          </a:xfrm>
        </p:grpSpPr>
        <p:sp>
          <p:nvSpPr>
            <p:cNvPr id="225" name="Line 136">
              <a:extLst>
                <a:ext uri="{FF2B5EF4-FFF2-40B4-BE49-F238E27FC236}">
                  <a16:creationId xmlns:a16="http://schemas.microsoft.com/office/drawing/2014/main" id="{826E64FA-8748-A443-9DDC-23B3930BB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Text Box 39">
              <a:extLst>
                <a:ext uri="{FF2B5EF4-FFF2-40B4-BE49-F238E27FC236}">
                  <a16:creationId xmlns:a16="http://schemas.microsoft.com/office/drawing/2014/main" id="{27BB7BBE-95DA-E14B-98DC-638CE33FCD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" y="3300"/>
              <a:ext cx="1483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WiFi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wireless access </a:t>
              </a:r>
            </a:p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point (54, 450 Mbps)</a:t>
              </a:r>
            </a:p>
          </p:txBody>
        </p:sp>
      </p:grpSp>
      <p:sp>
        <p:nvSpPr>
          <p:cNvPr id="227" name="Text Box 142">
            <a:extLst>
              <a:ext uri="{FF2B5EF4-FFF2-40B4-BE49-F238E27FC236}">
                <a16:creationId xmlns:a16="http://schemas.microsoft.com/office/drawing/2014/main" id="{E0D602B7-3D10-644F-A082-4AD00685B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61" y="1599824"/>
            <a:ext cx="2569871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Wireless and wired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devices</a:t>
            </a:r>
          </a:p>
        </p:txBody>
      </p:sp>
      <p:grpSp>
        <p:nvGrpSpPr>
          <p:cNvPr id="228" name="Group 143">
            <a:extLst>
              <a:ext uri="{FF2B5EF4-FFF2-40B4-BE49-F238E27FC236}">
                <a16:creationId xmlns:a16="http://schemas.microsoft.com/office/drawing/2014/main" id="{9AA4B710-3339-A346-9EC7-A09E554F6751}"/>
              </a:ext>
            </a:extLst>
          </p:cNvPr>
          <p:cNvGrpSpPr>
            <a:grpSpLocks/>
          </p:cNvGrpSpPr>
          <p:nvPr/>
        </p:nvGrpSpPr>
        <p:grpSpPr bwMode="auto">
          <a:xfrm>
            <a:off x="3255142" y="2335403"/>
            <a:ext cx="733425" cy="758825"/>
            <a:chOff x="2751" y="1851"/>
            <a:chExt cx="462" cy="478"/>
          </a:xfrm>
        </p:grpSpPr>
        <p:pic>
          <p:nvPicPr>
            <p:cNvPr id="229" name="Picture 144" descr="iphone_stylized_small">
              <a:extLst>
                <a:ext uri="{FF2B5EF4-FFF2-40B4-BE49-F238E27FC236}">
                  <a16:creationId xmlns:a16="http://schemas.microsoft.com/office/drawing/2014/main" id="{41513B1D-08CB-D742-8152-CA81640B6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0" name="Picture 145" descr="antenna_radiation_stylized">
              <a:extLst>
                <a:ext uri="{FF2B5EF4-FFF2-40B4-BE49-F238E27FC236}">
                  <a16:creationId xmlns:a16="http://schemas.microsoft.com/office/drawing/2014/main" id="{F159AFE2-B4D2-464C-84AA-CF64E1E833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1" name="Line 146">
            <a:extLst>
              <a:ext uri="{FF2B5EF4-FFF2-40B4-BE49-F238E27FC236}">
                <a16:creationId xmlns:a16="http://schemas.microsoft.com/office/drawing/2014/main" id="{6BA2DD01-EC8E-9945-A63F-E69A2B22C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2155" y="4054099"/>
            <a:ext cx="2" cy="22512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Oval 147">
            <a:extLst>
              <a:ext uri="{FF2B5EF4-FFF2-40B4-BE49-F238E27FC236}">
                <a16:creationId xmlns:a16="http://schemas.microsoft.com/office/drawing/2014/main" id="{F04BCE9C-46F3-6345-9348-15575C0EF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1955" y="3382613"/>
            <a:ext cx="4895850" cy="810170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33" name="Group 150">
            <a:extLst>
              <a:ext uri="{FF2B5EF4-FFF2-40B4-BE49-F238E27FC236}">
                <a16:creationId xmlns:a16="http://schemas.microsoft.com/office/drawing/2014/main" id="{1BFB59FB-B949-4343-8746-FA556294EC0E}"/>
              </a:ext>
            </a:extLst>
          </p:cNvPr>
          <p:cNvGrpSpPr>
            <a:grpSpLocks/>
          </p:cNvGrpSpPr>
          <p:nvPr/>
        </p:nvGrpSpPr>
        <p:grpSpPr bwMode="auto">
          <a:xfrm>
            <a:off x="1907354" y="3913382"/>
            <a:ext cx="1730376" cy="774701"/>
            <a:chOff x="23" y="2225"/>
            <a:chExt cx="1090" cy="488"/>
          </a:xfrm>
        </p:grpSpPr>
        <p:sp>
          <p:nvSpPr>
            <p:cNvPr id="234" name="Text Box 148">
              <a:extLst>
                <a:ext uri="{FF2B5EF4-FFF2-40B4-BE49-F238E27FC236}">
                  <a16:creationId xmlns:a16="http://schemas.microsoft.com/office/drawing/2014/main" id="{2847F148-6A2D-A24E-9C3A-CB4657150A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" y="2357"/>
              <a:ext cx="1090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often combined 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in single box</a:t>
              </a:r>
            </a:p>
          </p:txBody>
        </p:sp>
        <p:sp>
          <p:nvSpPr>
            <p:cNvPr id="235" name="Line 149">
              <a:extLst>
                <a:ext uri="{FF2B5EF4-FFF2-40B4-BE49-F238E27FC236}">
                  <a16:creationId xmlns:a16="http://schemas.microsoft.com/office/drawing/2014/main" id="{791A7321-82EF-304E-8F5B-C7B5BF553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6" name="Group 151">
            <a:extLst>
              <a:ext uri="{FF2B5EF4-FFF2-40B4-BE49-F238E27FC236}">
                <a16:creationId xmlns:a16="http://schemas.microsoft.com/office/drawing/2014/main" id="{CAC24AE8-8B01-2646-892D-B47CEA005DE7}"/>
              </a:ext>
            </a:extLst>
          </p:cNvPr>
          <p:cNvGrpSpPr>
            <a:grpSpLocks/>
          </p:cNvGrpSpPr>
          <p:nvPr/>
        </p:nvGrpSpPr>
        <p:grpSpPr bwMode="auto">
          <a:xfrm>
            <a:off x="4250505" y="1948053"/>
            <a:ext cx="954087" cy="1027112"/>
            <a:chOff x="877" y="1008"/>
            <a:chExt cx="2747" cy="2591"/>
          </a:xfrm>
        </p:grpSpPr>
        <p:pic>
          <p:nvPicPr>
            <p:cNvPr id="237" name="Picture 152" descr="antenna_stylized">
              <a:extLst>
                <a:ext uri="{FF2B5EF4-FFF2-40B4-BE49-F238E27FC236}">
                  <a16:creationId xmlns:a16="http://schemas.microsoft.com/office/drawing/2014/main" id="{1BE3B9ED-47B2-614A-9C09-F039CFE3A1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8" name="Picture 153" descr="laptop_keyboard">
              <a:extLst>
                <a:ext uri="{FF2B5EF4-FFF2-40B4-BE49-F238E27FC236}">
                  <a16:creationId xmlns:a16="http://schemas.microsoft.com/office/drawing/2014/main" id="{195E45EA-7733-D744-B06F-ACC6D6D56D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9" name="Freeform 154">
              <a:extLst>
                <a:ext uri="{FF2B5EF4-FFF2-40B4-BE49-F238E27FC236}">
                  <a16:creationId xmlns:a16="http://schemas.microsoft.com/office/drawing/2014/main" id="{F01194AD-C0B6-BD40-8B0C-95F73DDCE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0" name="Picture 155" descr="screen">
              <a:extLst>
                <a:ext uri="{FF2B5EF4-FFF2-40B4-BE49-F238E27FC236}">
                  <a16:creationId xmlns:a16="http://schemas.microsoft.com/office/drawing/2014/main" id="{5AA702A9-39D0-0F44-9DAA-746AF6B65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1" name="Freeform 156">
              <a:extLst>
                <a:ext uri="{FF2B5EF4-FFF2-40B4-BE49-F238E27FC236}">
                  <a16:creationId xmlns:a16="http://schemas.microsoft.com/office/drawing/2014/main" id="{68A5CCA6-333E-7140-BA3D-1173FFD24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 157">
              <a:extLst>
                <a:ext uri="{FF2B5EF4-FFF2-40B4-BE49-F238E27FC236}">
                  <a16:creationId xmlns:a16="http://schemas.microsoft.com/office/drawing/2014/main" id="{C4A8539F-1084-394E-A596-C0B374A3C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reeform 158">
              <a:extLst>
                <a:ext uri="{FF2B5EF4-FFF2-40B4-BE49-F238E27FC236}">
                  <a16:creationId xmlns:a16="http://schemas.microsoft.com/office/drawing/2014/main" id="{C76F3FE2-141C-1D47-A04F-56C430C21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Freeform 159">
              <a:extLst>
                <a:ext uri="{FF2B5EF4-FFF2-40B4-BE49-F238E27FC236}">
                  <a16:creationId xmlns:a16="http://schemas.microsoft.com/office/drawing/2014/main" id="{7AC362EC-1B99-534E-95D8-5A24FAF24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Freeform 160">
              <a:extLst>
                <a:ext uri="{FF2B5EF4-FFF2-40B4-BE49-F238E27FC236}">
                  <a16:creationId xmlns:a16="http://schemas.microsoft.com/office/drawing/2014/main" id="{84D8536F-497F-2D44-8E01-C75CAE459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Freeform 161">
              <a:extLst>
                <a:ext uri="{FF2B5EF4-FFF2-40B4-BE49-F238E27FC236}">
                  <a16:creationId xmlns:a16="http://schemas.microsoft.com/office/drawing/2014/main" id="{01A5853F-2286-F74E-9472-2D882E491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7" name="Group 162">
              <a:extLst>
                <a:ext uri="{FF2B5EF4-FFF2-40B4-BE49-F238E27FC236}">
                  <a16:creationId xmlns:a16="http://schemas.microsoft.com/office/drawing/2014/main" id="{FC372C7C-5EC9-9544-AA74-D69BBB0D1A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54" name="Freeform 163">
                <a:extLst>
                  <a:ext uri="{FF2B5EF4-FFF2-40B4-BE49-F238E27FC236}">
                    <a16:creationId xmlns:a16="http://schemas.microsoft.com/office/drawing/2014/main" id="{856C9B59-FB1D-C848-9140-35A178B502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 164">
                <a:extLst>
                  <a:ext uri="{FF2B5EF4-FFF2-40B4-BE49-F238E27FC236}">
                    <a16:creationId xmlns:a16="http://schemas.microsoft.com/office/drawing/2014/main" id="{7094626E-365E-9A43-BD33-797126F0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 165">
                <a:extLst>
                  <a:ext uri="{FF2B5EF4-FFF2-40B4-BE49-F238E27FC236}">
                    <a16:creationId xmlns:a16="http://schemas.microsoft.com/office/drawing/2014/main" id="{B40F99D7-58E8-E040-B1F5-A267B2B3D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 166">
                <a:extLst>
                  <a:ext uri="{FF2B5EF4-FFF2-40B4-BE49-F238E27FC236}">
                    <a16:creationId xmlns:a16="http://schemas.microsoft.com/office/drawing/2014/main" id="{54B36EFA-A40E-3349-9364-BEF869A6C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Freeform 167">
                <a:extLst>
                  <a:ext uri="{FF2B5EF4-FFF2-40B4-BE49-F238E27FC236}">
                    <a16:creationId xmlns:a16="http://schemas.microsoft.com/office/drawing/2014/main" id="{72B5FEE0-627E-2A44-A802-F468CAA77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 168">
                <a:extLst>
                  <a:ext uri="{FF2B5EF4-FFF2-40B4-BE49-F238E27FC236}">
                    <a16:creationId xmlns:a16="http://schemas.microsoft.com/office/drawing/2014/main" id="{64E86AD2-B652-474E-8F8E-4BEE58055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48" name="Freeform 169">
              <a:extLst>
                <a:ext uri="{FF2B5EF4-FFF2-40B4-BE49-F238E27FC236}">
                  <a16:creationId xmlns:a16="http://schemas.microsoft.com/office/drawing/2014/main" id="{14152147-A3DF-4443-82CD-24E6A7B88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Freeform 170">
              <a:extLst>
                <a:ext uri="{FF2B5EF4-FFF2-40B4-BE49-F238E27FC236}">
                  <a16:creationId xmlns:a16="http://schemas.microsoft.com/office/drawing/2014/main" id="{77E7A1C9-A3D9-AA47-AF22-8859F248B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reeform 171">
              <a:extLst>
                <a:ext uri="{FF2B5EF4-FFF2-40B4-BE49-F238E27FC236}">
                  <a16:creationId xmlns:a16="http://schemas.microsoft.com/office/drawing/2014/main" id="{9364745C-5427-5047-A89F-23E558404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 172">
              <a:extLst>
                <a:ext uri="{FF2B5EF4-FFF2-40B4-BE49-F238E27FC236}">
                  <a16:creationId xmlns:a16="http://schemas.microsoft.com/office/drawing/2014/main" id="{32386009-1275-DE49-9140-E7500A951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 173">
              <a:extLst>
                <a:ext uri="{FF2B5EF4-FFF2-40B4-BE49-F238E27FC236}">
                  <a16:creationId xmlns:a16="http://schemas.microsoft.com/office/drawing/2014/main" id="{87F49C34-B4C6-FA43-AA66-542D1E995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 174">
              <a:extLst>
                <a:ext uri="{FF2B5EF4-FFF2-40B4-BE49-F238E27FC236}">
                  <a16:creationId xmlns:a16="http://schemas.microsoft.com/office/drawing/2014/main" id="{FEA4386D-E8CF-1A45-8AFD-BA52E4034AE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0" name="Group 175">
            <a:extLst>
              <a:ext uri="{FF2B5EF4-FFF2-40B4-BE49-F238E27FC236}">
                <a16:creationId xmlns:a16="http://schemas.microsoft.com/office/drawing/2014/main" id="{B6936DC6-44F7-CB40-83FE-8A8E8F6B6953}"/>
              </a:ext>
            </a:extLst>
          </p:cNvPr>
          <p:cNvGrpSpPr>
            <a:grpSpLocks/>
          </p:cNvGrpSpPr>
          <p:nvPr/>
        </p:nvGrpSpPr>
        <p:grpSpPr bwMode="auto">
          <a:xfrm>
            <a:off x="5020442" y="2413190"/>
            <a:ext cx="1123950" cy="862013"/>
            <a:chOff x="-44" y="1473"/>
            <a:chExt cx="981" cy="1105"/>
          </a:xfrm>
        </p:grpSpPr>
        <p:pic>
          <p:nvPicPr>
            <p:cNvPr id="261" name="Picture 176" descr="desktop_computer_stylized_medium">
              <a:extLst>
                <a:ext uri="{FF2B5EF4-FFF2-40B4-BE49-F238E27FC236}">
                  <a16:creationId xmlns:a16="http://schemas.microsoft.com/office/drawing/2014/main" id="{DD8A088B-92B7-C94B-A78B-C7EEF5CC9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2" name="Freeform 177">
              <a:extLst>
                <a:ext uri="{FF2B5EF4-FFF2-40B4-BE49-F238E27FC236}">
                  <a16:creationId xmlns:a16="http://schemas.microsoft.com/office/drawing/2014/main" id="{6BA9B84C-C884-674B-BC10-7591CA428A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3" name="Group 178">
            <a:extLst>
              <a:ext uri="{FF2B5EF4-FFF2-40B4-BE49-F238E27FC236}">
                <a16:creationId xmlns:a16="http://schemas.microsoft.com/office/drawing/2014/main" id="{CA75072E-ACB4-2742-82C6-C3324A921E2D}"/>
              </a:ext>
            </a:extLst>
          </p:cNvPr>
          <p:cNvGrpSpPr>
            <a:grpSpLocks/>
          </p:cNvGrpSpPr>
          <p:nvPr/>
        </p:nvGrpSpPr>
        <p:grpSpPr bwMode="auto">
          <a:xfrm>
            <a:off x="4961705" y="4219765"/>
            <a:ext cx="849312" cy="712788"/>
            <a:chOff x="-44" y="1473"/>
            <a:chExt cx="981" cy="1105"/>
          </a:xfrm>
        </p:grpSpPr>
        <p:pic>
          <p:nvPicPr>
            <p:cNvPr id="264" name="Picture 179" descr="desktop_computer_stylized_medium">
              <a:extLst>
                <a:ext uri="{FF2B5EF4-FFF2-40B4-BE49-F238E27FC236}">
                  <a16:creationId xmlns:a16="http://schemas.microsoft.com/office/drawing/2014/main" id="{00E678F0-099F-6844-9F36-4E5530807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5" name="Freeform 180">
              <a:extLst>
                <a:ext uri="{FF2B5EF4-FFF2-40B4-BE49-F238E27FC236}">
                  <a16:creationId xmlns:a16="http://schemas.microsoft.com/office/drawing/2014/main" id="{3F89BBB2-AF47-CE4F-8BCA-113B576103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6" name="Group 98">
            <a:extLst>
              <a:ext uri="{FF2B5EF4-FFF2-40B4-BE49-F238E27FC236}">
                <a16:creationId xmlns:a16="http://schemas.microsoft.com/office/drawing/2014/main" id="{A3DA2B28-D9C2-BC43-A42F-30A066AEF6C2}"/>
              </a:ext>
            </a:extLst>
          </p:cNvPr>
          <p:cNvGrpSpPr>
            <a:grpSpLocks/>
          </p:cNvGrpSpPr>
          <p:nvPr/>
        </p:nvGrpSpPr>
        <p:grpSpPr bwMode="auto">
          <a:xfrm>
            <a:off x="6357117" y="2089340"/>
            <a:ext cx="958850" cy="1276350"/>
            <a:chOff x="5806938" y="3011924"/>
            <a:chExt cx="347997" cy="396620"/>
          </a:xfrm>
        </p:grpSpPr>
        <p:pic>
          <p:nvPicPr>
            <p:cNvPr id="267" name="Picture 101" descr="fridge2.png">
              <a:extLst>
                <a:ext uri="{FF2B5EF4-FFF2-40B4-BE49-F238E27FC236}">
                  <a16:creationId xmlns:a16="http://schemas.microsoft.com/office/drawing/2014/main" id="{59D46EB5-E84A-B84C-A47E-A7F91543A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8" name="Picture 1115" descr="antenna_stylized">
              <a:extLst>
                <a:ext uri="{FF2B5EF4-FFF2-40B4-BE49-F238E27FC236}">
                  <a16:creationId xmlns:a16="http://schemas.microsoft.com/office/drawing/2014/main" id="{8EEB311B-0E27-4240-8EBE-6A91CB84D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7A8C1F2-8D7B-3045-B15A-5DB56AB82DFE}"/>
              </a:ext>
            </a:extLst>
          </p:cNvPr>
          <p:cNvGrpSpPr/>
          <p:nvPr/>
        </p:nvGrpSpPr>
        <p:grpSpPr>
          <a:xfrm>
            <a:off x="5059243" y="3529374"/>
            <a:ext cx="1192203" cy="583857"/>
            <a:chOff x="7493876" y="2774731"/>
            <a:chExt cx="1481958" cy="894622"/>
          </a:xfrm>
        </p:grpSpPr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B49BEC54-DEA5-CA4E-B957-C65E2CEC65F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B80E2CA-F9B2-6349-BC4E-75B4DCD9E3A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C588090F-19FF-6E4C-84BC-12D7596DA01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BABB54BB-EBB6-9142-9753-E527BC1E910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Freeform 285">
                <a:extLst>
                  <a:ext uri="{FF2B5EF4-FFF2-40B4-BE49-F238E27FC236}">
                    <a16:creationId xmlns:a16="http://schemas.microsoft.com/office/drawing/2014/main" id="{3E0E4E3B-AF65-094E-8217-883961A8DB2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9546C5AA-74FA-3A42-86B2-47124A8C6E8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8" name="Freeform 287">
                <a:extLst>
                  <a:ext uri="{FF2B5EF4-FFF2-40B4-BE49-F238E27FC236}">
                    <a16:creationId xmlns:a16="http://schemas.microsoft.com/office/drawing/2014/main" id="{AF09D7B5-E321-AD40-818B-AD357E78BC2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588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227" grpId="0"/>
      <p:bldP spid="232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4403</TotalTime>
  <Words>1396</Words>
  <Application>Microsoft Office PowerPoint</Application>
  <PresentationFormat>宽屏</PresentationFormat>
  <Paragraphs>525</Paragraphs>
  <Slides>17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Comic Sans MS</vt:lpstr>
      <vt:lpstr>Gill Sans MT</vt:lpstr>
      <vt:lpstr>Times New Roman</vt:lpstr>
      <vt:lpstr>Wingdings</vt:lpstr>
      <vt:lpstr>1_Office Theme</vt:lpstr>
      <vt:lpstr>Clip</vt:lpstr>
      <vt:lpstr>Introduction</vt:lpstr>
      <vt:lpstr>A closer look at Internet structure</vt:lpstr>
      <vt:lpstr>A closer look at Internet structure</vt:lpstr>
      <vt:lpstr>A closer look at Internet structure</vt:lpstr>
      <vt:lpstr>Access networks and physical media</vt:lpstr>
      <vt:lpstr>Access networks: cable-based access</vt:lpstr>
      <vt:lpstr>Access networks: cable-based access</vt:lpstr>
      <vt:lpstr>Access networks: digital subscriber line (DSL)</vt:lpstr>
      <vt:lpstr>Access networks: home networks</vt:lpstr>
      <vt:lpstr>Wireless access networks</vt:lpstr>
      <vt:lpstr>Access networks: enterprise networks</vt:lpstr>
      <vt:lpstr>Access networks: data center networks</vt:lpstr>
      <vt:lpstr>Host: sends packets of data</vt:lpstr>
      <vt:lpstr>Links: physical media</vt:lpstr>
      <vt:lpstr>Links: physical media</vt:lpstr>
      <vt:lpstr>Links: physical media</vt:lpstr>
      <vt:lpstr>Introduction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Timmel Shawn</cp:lastModifiedBy>
  <cp:revision>19</cp:revision>
  <dcterms:created xsi:type="dcterms:W3CDTF">2020-08-19T17:39:36Z</dcterms:created>
  <dcterms:modified xsi:type="dcterms:W3CDTF">2021-02-08T09:24:22Z</dcterms:modified>
</cp:coreProperties>
</file>